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5" r:id="rId3"/>
    <p:sldId id="257" r:id="rId4"/>
    <p:sldId id="270" r:id="rId5"/>
    <p:sldId id="271" r:id="rId6"/>
    <p:sldId id="272" r:id="rId7"/>
    <p:sldId id="273" r:id="rId8"/>
    <p:sldId id="274" r:id="rId9"/>
    <p:sldId id="276" r:id="rId10"/>
  </p:sldIdLst>
  <p:sldSz cx="12188825" cy="6858000"/>
  <p:notesSz cx="6858000" cy="9144000"/>
  <p:defaultTextStyle>
    <a:defPPr rtl="0"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99" autoAdjust="0"/>
  </p:normalViewPr>
  <p:slideViewPr>
    <p:cSldViewPr>
      <p:cViewPr varScale="1">
        <p:scale>
          <a:sx n="78" d="100"/>
          <a:sy n="78" d="100"/>
        </p:scale>
        <p:origin x="462" y="8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07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CF3BB6-EA6D-448F-9959-0202DDD02A1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901D8101-5324-4466-A4BE-63F40FAD516E}">
      <dgm:prSet phldrT="[Tekst]"/>
      <dgm:spPr/>
      <dgm:t>
        <a:bodyPr/>
        <a:lstStyle/>
        <a:p>
          <a:r>
            <a:rPr lang="sr-Cyrl-RS" dirty="0"/>
            <a:t>Депозити</a:t>
          </a:r>
          <a:endParaRPr lang="sr-Latn-RS" dirty="0"/>
        </a:p>
      </dgm:t>
    </dgm:pt>
    <dgm:pt modelId="{84FA689E-BDA6-4604-BBB7-36B87F433A3C}" type="parTrans" cxnId="{593566C9-D66C-4E13-B777-F81262CF3EC5}">
      <dgm:prSet/>
      <dgm:spPr/>
      <dgm:t>
        <a:bodyPr/>
        <a:lstStyle/>
        <a:p>
          <a:endParaRPr lang="sr-Latn-RS"/>
        </a:p>
      </dgm:t>
    </dgm:pt>
    <dgm:pt modelId="{3BFE358B-A9F8-4366-A61E-931662CC752C}" type="sibTrans" cxnId="{593566C9-D66C-4E13-B777-F81262CF3EC5}">
      <dgm:prSet/>
      <dgm:spPr/>
      <dgm:t>
        <a:bodyPr/>
        <a:lstStyle/>
        <a:p>
          <a:endParaRPr lang="sr-Latn-RS"/>
        </a:p>
      </dgm:t>
    </dgm:pt>
    <dgm:pt modelId="{F3F2D879-77C5-4FBC-BAC5-68D1C43B5AB9}">
      <dgm:prSet phldrT="[Tekst]"/>
      <dgm:spPr/>
      <dgm:t>
        <a:bodyPr/>
        <a:lstStyle/>
        <a:p>
          <a:r>
            <a:rPr lang="sr-Cyrl-RS" dirty="0"/>
            <a:t>По  виђењу</a:t>
          </a:r>
          <a:endParaRPr lang="sr-Latn-RS" dirty="0"/>
        </a:p>
      </dgm:t>
    </dgm:pt>
    <dgm:pt modelId="{B321714F-8976-4ADE-AEFB-39D6541ED2FC}" type="parTrans" cxnId="{F9BEB4BE-9F97-41E0-A5BD-4E1328E7926F}">
      <dgm:prSet/>
      <dgm:spPr/>
      <dgm:t>
        <a:bodyPr/>
        <a:lstStyle/>
        <a:p>
          <a:endParaRPr lang="sr-Latn-RS"/>
        </a:p>
      </dgm:t>
    </dgm:pt>
    <dgm:pt modelId="{2993CD07-C3A1-44F3-ABE4-D350FA916F20}" type="sibTrans" cxnId="{F9BEB4BE-9F97-41E0-A5BD-4E1328E7926F}">
      <dgm:prSet/>
      <dgm:spPr/>
      <dgm:t>
        <a:bodyPr/>
        <a:lstStyle/>
        <a:p>
          <a:endParaRPr lang="sr-Latn-RS"/>
        </a:p>
      </dgm:t>
    </dgm:pt>
    <dgm:pt modelId="{BF1FB0C6-9952-4A53-8E15-FDB288C72045}">
      <dgm:prSet phldrT="[Tekst]"/>
      <dgm:spPr/>
      <dgm:t>
        <a:bodyPr/>
        <a:lstStyle/>
        <a:p>
          <a:r>
            <a:rPr lang="sr-Cyrl-RS" dirty="0"/>
            <a:t>Орочени депозити</a:t>
          </a:r>
          <a:endParaRPr lang="sr-Latn-RS" dirty="0"/>
        </a:p>
      </dgm:t>
    </dgm:pt>
    <dgm:pt modelId="{27168FD5-0AEE-46B6-BED8-7910299A7650}" type="parTrans" cxnId="{F30FD59F-AAC9-4EC8-B84D-8636D2D1F657}">
      <dgm:prSet/>
      <dgm:spPr/>
      <dgm:t>
        <a:bodyPr/>
        <a:lstStyle/>
        <a:p>
          <a:endParaRPr lang="sr-Latn-RS"/>
        </a:p>
      </dgm:t>
    </dgm:pt>
    <dgm:pt modelId="{01BD759C-E8D7-42D9-B818-78907619AC8F}" type="sibTrans" cxnId="{F30FD59F-AAC9-4EC8-B84D-8636D2D1F657}">
      <dgm:prSet/>
      <dgm:spPr/>
      <dgm:t>
        <a:bodyPr/>
        <a:lstStyle/>
        <a:p>
          <a:endParaRPr lang="sr-Latn-RS"/>
        </a:p>
      </dgm:t>
    </dgm:pt>
    <dgm:pt modelId="{1993F57A-3A97-4E84-AAA4-B79ADA378EE0}" type="pres">
      <dgm:prSet presAssocID="{60CF3BB6-EA6D-448F-9959-0202DDD02A1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F7B4898-3E7B-48D8-BCC2-1A492DAB14BE}" type="pres">
      <dgm:prSet presAssocID="{901D8101-5324-4466-A4BE-63F40FAD516E}" presName="hierRoot1" presStyleCnt="0"/>
      <dgm:spPr/>
    </dgm:pt>
    <dgm:pt modelId="{4D18B57D-46CE-439D-B244-1E3A964B9D9F}" type="pres">
      <dgm:prSet presAssocID="{901D8101-5324-4466-A4BE-63F40FAD516E}" presName="composite" presStyleCnt="0"/>
      <dgm:spPr/>
    </dgm:pt>
    <dgm:pt modelId="{BFA96860-73FB-4006-BBAC-49857F75A577}" type="pres">
      <dgm:prSet presAssocID="{901D8101-5324-4466-A4BE-63F40FAD516E}" presName="background" presStyleLbl="node0" presStyleIdx="0" presStyleCnt="1"/>
      <dgm:spPr/>
    </dgm:pt>
    <dgm:pt modelId="{D0E21B5E-C86C-4104-A599-00555BEB735D}" type="pres">
      <dgm:prSet presAssocID="{901D8101-5324-4466-A4BE-63F40FAD516E}" presName="text" presStyleLbl="fgAcc0" presStyleIdx="0" presStyleCnt="1">
        <dgm:presLayoutVars>
          <dgm:chPref val="3"/>
        </dgm:presLayoutVars>
      </dgm:prSet>
      <dgm:spPr/>
    </dgm:pt>
    <dgm:pt modelId="{65C9E7D0-2920-4AFD-8D16-7E3F1950EF6D}" type="pres">
      <dgm:prSet presAssocID="{901D8101-5324-4466-A4BE-63F40FAD516E}" presName="hierChild2" presStyleCnt="0"/>
      <dgm:spPr/>
    </dgm:pt>
    <dgm:pt modelId="{2A4A3A23-B7A3-417F-A38F-457EC3BEEF25}" type="pres">
      <dgm:prSet presAssocID="{B321714F-8976-4ADE-AEFB-39D6541ED2FC}" presName="Name10" presStyleLbl="parChTrans1D2" presStyleIdx="0" presStyleCnt="2"/>
      <dgm:spPr/>
    </dgm:pt>
    <dgm:pt modelId="{A04216CF-8988-4E43-9768-2B8B93C33C1C}" type="pres">
      <dgm:prSet presAssocID="{F3F2D879-77C5-4FBC-BAC5-68D1C43B5AB9}" presName="hierRoot2" presStyleCnt="0"/>
      <dgm:spPr/>
    </dgm:pt>
    <dgm:pt modelId="{ACF06962-902E-41A1-861E-35E41060D377}" type="pres">
      <dgm:prSet presAssocID="{F3F2D879-77C5-4FBC-BAC5-68D1C43B5AB9}" presName="composite2" presStyleCnt="0"/>
      <dgm:spPr/>
    </dgm:pt>
    <dgm:pt modelId="{E5F5E9D9-01F4-406A-A1C7-FF88EC6D2C3E}" type="pres">
      <dgm:prSet presAssocID="{F3F2D879-77C5-4FBC-BAC5-68D1C43B5AB9}" presName="background2" presStyleLbl="node2" presStyleIdx="0" presStyleCnt="2"/>
      <dgm:spPr/>
    </dgm:pt>
    <dgm:pt modelId="{2EC42214-E802-4A1F-A6A7-034FEAE0F24B}" type="pres">
      <dgm:prSet presAssocID="{F3F2D879-77C5-4FBC-BAC5-68D1C43B5AB9}" presName="text2" presStyleLbl="fgAcc2" presStyleIdx="0" presStyleCnt="2">
        <dgm:presLayoutVars>
          <dgm:chPref val="3"/>
        </dgm:presLayoutVars>
      </dgm:prSet>
      <dgm:spPr/>
    </dgm:pt>
    <dgm:pt modelId="{CF7DCE7C-974B-45A2-9C96-609E5C44C6E4}" type="pres">
      <dgm:prSet presAssocID="{F3F2D879-77C5-4FBC-BAC5-68D1C43B5AB9}" presName="hierChild3" presStyleCnt="0"/>
      <dgm:spPr/>
    </dgm:pt>
    <dgm:pt modelId="{1A106477-2505-4C51-85F7-E6D05ED2D556}" type="pres">
      <dgm:prSet presAssocID="{27168FD5-0AEE-46B6-BED8-7910299A7650}" presName="Name10" presStyleLbl="parChTrans1D2" presStyleIdx="1" presStyleCnt="2"/>
      <dgm:spPr/>
    </dgm:pt>
    <dgm:pt modelId="{ABC21BAF-5AB5-45F7-B38C-F1B3DF218C21}" type="pres">
      <dgm:prSet presAssocID="{BF1FB0C6-9952-4A53-8E15-FDB288C72045}" presName="hierRoot2" presStyleCnt="0"/>
      <dgm:spPr/>
    </dgm:pt>
    <dgm:pt modelId="{3AAADB56-3799-420C-B0BF-C56E3B658A92}" type="pres">
      <dgm:prSet presAssocID="{BF1FB0C6-9952-4A53-8E15-FDB288C72045}" presName="composite2" presStyleCnt="0"/>
      <dgm:spPr/>
    </dgm:pt>
    <dgm:pt modelId="{EEDE2FEF-ACCB-4094-A4C3-DAB87FF36C16}" type="pres">
      <dgm:prSet presAssocID="{BF1FB0C6-9952-4A53-8E15-FDB288C72045}" presName="background2" presStyleLbl="node2" presStyleIdx="1" presStyleCnt="2"/>
      <dgm:spPr/>
    </dgm:pt>
    <dgm:pt modelId="{D68C6C90-C161-474F-ADD3-B4DE8B13EDBC}" type="pres">
      <dgm:prSet presAssocID="{BF1FB0C6-9952-4A53-8E15-FDB288C72045}" presName="text2" presStyleLbl="fgAcc2" presStyleIdx="1" presStyleCnt="2">
        <dgm:presLayoutVars>
          <dgm:chPref val="3"/>
        </dgm:presLayoutVars>
      </dgm:prSet>
      <dgm:spPr/>
    </dgm:pt>
    <dgm:pt modelId="{509281F5-D39E-40AD-BF2F-28917838F419}" type="pres">
      <dgm:prSet presAssocID="{BF1FB0C6-9952-4A53-8E15-FDB288C72045}" presName="hierChild3" presStyleCnt="0"/>
      <dgm:spPr/>
    </dgm:pt>
  </dgm:ptLst>
  <dgm:cxnLst>
    <dgm:cxn modelId="{337A9008-B3E9-4B27-9362-177F7C610D1A}" type="presOf" srcId="{BF1FB0C6-9952-4A53-8E15-FDB288C72045}" destId="{D68C6C90-C161-474F-ADD3-B4DE8B13EDBC}" srcOrd="0" destOrd="0" presId="urn:microsoft.com/office/officeart/2005/8/layout/hierarchy1"/>
    <dgm:cxn modelId="{400CB235-DFB7-44E3-84C4-431034CF8779}" type="presOf" srcId="{F3F2D879-77C5-4FBC-BAC5-68D1C43B5AB9}" destId="{2EC42214-E802-4A1F-A6A7-034FEAE0F24B}" srcOrd="0" destOrd="0" presId="urn:microsoft.com/office/officeart/2005/8/layout/hierarchy1"/>
    <dgm:cxn modelId="{CAACEC3D-4A22-4DF5-B15D-8FDF4AA2846E}" type="presOf" srcId="{901D8101-5324-4466-A4BE-63F40FAD516E}" destId="{D0E21B5E-C86C-4104-A599-00555BEB735D}" srcOrd="0" destOrd="0" presId="urn:microsoft.com/office/officeart/2005/8/layout/hierarchy1"/>
    <dgm:cxn modelId="{F30FD59F-AAC9-4EC8-B84D-8636D2D1F657}" srcId="{901D8101-5324-4466-A4BE-63F40FAD516E}" destId="{BF1FB0C6-9952-4A53-8E15-FDB288C72045}" srcOrd="1" destOrd="0" parTransId="{27168FD5-0AEE-46B6-BED8-7910299A7650}" sibTransId="{01BD759C-E8D7-42D9-B818-78907619AC8F}"/>
    <dgm:cxn modelId="{FB8FD9A3-0170-4453-9451-BAC7C426806E}" type="presOf" srcId="{27168FD5-0AEE-46B6-BED8-7910299A7650}" destId="{1A106477-2505-4C51-85F7-E6D05ED2D556}" srcOrd="0" destOrd="0" presId="urn:microsoft.com/office/officeart/2005/8/layout/hierarchy1"/>
    <dgm:cxn modelId="{F9BEB4BE-9F97-41E0-A5BD-4E1328E7926F}" srcId="{901D8101-5324-4466-A4BE-63F40FAD516E}" destId="{F3F2D879-77C5-4FBC-BAC5-68D1C43B5AB9}" srcOrd="0" destOrd="0" parTransId="{B321714F-8976-4ADE-AEFB-39D6541ED2FC}" sibTransId="{2993CD07-C3A1-44F3-ABE4-D350FA916F20}"/>
    <dgm:cxn modelId="{51959DC3-F311-4DEE-A066-E33DA6189CDC}" type="presOf" srcId="{B321714F-8976-4ADE-AEFB-39D6541ED2FC}" destId="{2A4A3A23-B7A3-417F-A38F-457EC3BEEF25}" srcOrd="0" destOrd="0" presId="urn:microsoft.com/office/officeart/2005/8/layout/hierarchy1"/>
    <dgm:cxn modelId="{F131BFC6-02DF-405D-A9BE-AC11960B0AB9}" type="presOf" srcId="{60CF3BB6-EA6D-448F-9959-0202DDD02A16}" destId="{1993F57A-3A97-4E84-AAA4-B79ADA378EE0}" srcOrd="0" destOrd="0" presId="urn:microsoft.com/office/officeart/2005/8/layout/hierarchy1"/>
    <dgm:cxn modelId="{593566C9-D66C-4E13-B777-F81262CF3EC5}" srcId="{60CF3BB6-EA6D-448F-9959-0202DDD02A16}" destId="{901D8101-5324-4466-A4BE-63F40FAD516E}" srcOrd="0" destOrd="0" parTransId="{84FA689E-BDA6-4604-BBB7-36B87F433A3C}" sibTransId="{3BFE358B-A9F8-4366-A61E-931662CC752C}"/>
    <dgm:cxn modelId="{06C650C0-A264-4AAA-BD33-87C32ED23302}" type="presParOf" srcId="{1993F57A-3A97-4E84-AAA4-B79ADA378EE0}" destId="{5F7B4898-3E7B-48D8-BCC2-1A492DAB14BE}" srcOrd="0" destOrd="0" presId="urn:microsoft.com/office/officeart/2005/8/layout/hierarchy1"/>
    <dgm:cxn modelId="{1D16D66E-1FA3-4B71-8F53-94CBEBCA9C06}" type="presParOf" srcId="{5F7B4898-3E7B-48D8-BCC2-1A492DAB14BE}" destId="{4D18B57D-46CE-439D-B244-1E3A964B9D9F}" srcOrd="0" destOrd="0" presId="urn:microsoft.com/office/officeart/2005/8/layout/hierarchy1"/>
    <dgm:cxn modelId="{7C4B6097-07F6-47D5-85A5-4F572E8ECCB4}" type="presParOf" srcId="{4D18B57D-46CE-439D-B244-1E3A964B9D9F}" destId="{BFA96860-73FB-4006-BBAC-49857F75A577}" srcOrd="0" destOrd="0" presId="urn:microsoft.com/office/officeart/2005/8/layout/hierarchy1"/>
    <dgm:cxn modelId="{455D6975-734F-40F7-998D-2E2EEBA56BD7}" type="presParOf" srcId="{4D18B57D-46CE-439D-B244-1E3A964B9D9F}" destId="{D0E21B5E-C86C-4104-A599-00555BEB735D}" srcOrd="1" destOrd="0" presId="urn:microsoft.com/office/officeart/2005/8/layout/hierarchy1"/>
    <dgm:cxn modelId="{609EF250-E10B-4E32-BEEF-AF566F87F73C}" type="presParOf" srcId="{5F7B4898-3E7B-48D8-BCC2-1A492DAB14BE}" destId="{65C9E7D0-2920-4AFD-8D16-7E3F1950EF6D}" srcOrd="1" destOrd="0" presId="urn:microsoft.com/office/officeart/2005/8/layout/hierarchy1"/>
    <dgm:cxn modelId="{FF8C1034-9B26-4439-A52B-605E9BA83B13}" type="presParOf" srcId="{65C9E7D0-2920-4AFD-8D16-7E3F1950EF6D}" destId="{2A4A3A23-B7A3-417F-A38F-457EC3BEEF25}" srcOrd="0" destOrd="0" presId="urn:microsoft.com/office/officeart/2005/8/layout/hierarchy1"/>
    <dgm:cxn modelId="{2208FBDB-DD7C-43A5-AD99-372831D0D301}" type="presParOf" srcId="{65C9E7D0-2920-4AFD-8D16-7E3F1950EF6D}" destId="{A04216CF-8988-4E43-9768-2B8B93C33C1C}" srcOrd="1" destOrd="0" presId="urn:microsoft.com/office/officeart/2005/8/layout/hierarchy1"/>
    <dgm:cxn modelId="{22B0A1F4-AE18-47BD-A321-86469DDE2572}" type="presParOf" srcId="{A04216CF-8988-4E43-9768-2B8B93C33C1C}" destId="{ACF06962-902E-41A1-861E-35E41060D377}" srcOrd="0" destOrd="0" presId="urn:microsoft.com/office/officeart/2005/8/layout/hierarchy1"/>
    <dgm:cxn modelId="{779E9729-CB94-4522-A93F-B564D62DDB39}" type="presParOf" srcId="{ACF06962-902E-41A1-861E-35E41060D377}" destId="{E5F5E9D9-01F4-406A-A1C7-FF88EC6D2C3E}" srcOrd="0" destOrd="0" presId="urn:microsoft.com/office/officeart/2005/8/layout/hierarchy1"/>
    <dgm:cxn modelId="{DC41362D-7E7F-4809-A1D4-F178AA9710F8}" type="presParOf" srcId="{ACF06962-902E-41A1-861E-35E41060D377}" destId="{2EC42214-E802-4A1F-A6A7-034FEAE0F24B}" srcOrd="1" destOrd="0" presId="urn:microsoft.com/office/officeart/2005/8/layout/hierarchy1"/>
    <dgm:cxn modelId="{18FB2A3F-08B1-4FCF-9E79-9FB64DD90C78}" type="presParOf" srcId="{A04216CF-8988-4E43-9768-2B8B93C33C1C}" destId="{CF7DCE7C-974B-45A2-9C96-609E5C44C6E4}" srcOrd="1" destOrd="0" presId="urn:microsoft.com/office/officeart/2005/8/layout/hierarchy1"/>
    <dgm:cxn modelId="{356DBA3D-F15D-4B33-B24D-42FDDC8C95B1}" type="presParOf" srcId="{65C9E7D0-2920-4AFD-8D16-7E3F1950EF6D}" destId="{1A106477-2505-4C51-85F7-E6D05ED2D556}" srcOrd="2" destOrd="0" presId="urn:microsoft.com/office/officeart/2005/8/layout/hierarchy1"/>
    <dgm:cxn modelId="{CA43A71C-6E15-4E8E-A519-79B831049F35}" type="presParOf" srcId="{65C9E7D0-2920-4AFD-8D16-7E3F1950EF6D}" destId="{ABC21BAF-5AB5-45F7-B38C-F1B3DF218C21}" srcOrd="3" destOrd="0" presId="urn:microsoft.com/office/officeart/2005/8/layout/hierarchy1"/>
    <dgm:cxn modelId="{B34A9D80-A055-40DA-AE8E-0E126060C7C7}" type="presParOf" srcId="{ABC21BAF-5AB5-45F7-B38C-F1B3DF218C21}" destId="{3AAADB56-3799-420C-B0BF-C56E3B658A92}" srcOrd="0" destOrd="0" presId="urn:microsoft.com/office/officeart/2005/8/layout/hierarchy1"/>
    <dgm:cxn modelId="{CB3CD372-EA43-4616-8844-37B014434186}" type="presParOf" srcId="{3AAADB56-3799-420C-B0BF-C56E3B658A92}" destId="{EEDE2FEF-ACCB-4094-A4C3-DAB87FF36C16}" srcOrd="0" destOrd="0" presId="urn:microsoft.com/office/officeart/2005/8/layout/hierarchy1"/>
    <dgm:cxn modelId="{09BFDAEF-4E8F-4036-8789-C7D63B7B51B2}" type="presParOf" srcId="{3AAADB56-3799-420C-B0BF-C56E3B658A92}" destId="{D68C6C90-C161-474F-ADD3-B4DE8B13EDBC}" srcOrd="1" destOrd="0" presId="urn:microsoft.com/office/officeart/2005/8/layout/hierarchy1"/>
    <dgm:cxn modelId="{953B9517-54B1-48C9-9E04-863378A598EA}" type="presParOf" srcId="{ABC21BAF-5AB5-45F7-B38C-F1B3DF218C21}" destId="{509281F5-D39E-40AD-BF2F-28917838F41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06477-2505-4C51-85F7-E6D05ED2D556}">
      <dsp:nvSpPr>
        <dsp:cNvPr id="0" name=""/>
        <dsp:cNvSpPr/>
      </dsp:nvSpPr>
      <dsp:spPr>
        <a:xfrm>
          <a:off x="2111606" y="1141992"/>
          <a:ext cx="1098726" cy="5228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337"/>
              </a:lnTo>
              <a:lnTo>
                <a:pt x="1098726" y="356337"/>
              </a:lnTo>
              <a:lnTo>
                <a:pt x="1098726" y="5228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4A3A23-B7A3-417F-A38F-457EC3BEEF25}">
      <dsp:nvSpPr>
        <dsp:cNvPr id="0" name=""/>
        <dsp:cNvSpPr/>
      </dsp:nvSpPr>
      <dsp:spPr>
        <a:xfrm>
          <a:off x="1012880" y="1141992"/>
          <a:ext cx="1098726" cy="522893"/>
        </a:xfrm>
        <a:custGeom>
          <a:avLst/>
          <a:gdLst/>
          <a:ahLst/>
          <a:cxnLst/>
          <a:rect l="0" t="0" r="0" b="0"/>
          <a:pathLst>
            <a:path>
              <a:moveTo>
                <a:pt x="1098726" y="0"/>
              </a:moveTo>
              <a:lnTo>
                <a:pt x="1098726" y="356337"/>
              </a:lnTo>
              <a:lnTo>
                <a:pt x="0" y="356337"/>
              </a:lnTo>
              <a:lnTo>
                <a:pt x="0" y="5228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A96860-73FB-4006-BBAC-49857F75A577}">
      <dsp:nvSpPr>
        <dsp:cNvPr id="0" name=""/>
        <dsp:cNvSpPr/>
      </dsp:nvSpPr>
      <dsp:spPr>
        <a:xfrm>
          <a:off x="1212648" y="316"/>
          <a:ext cx="1797916" cy="1141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E21B5E-C86C-4104-A599-00555BEB735D}">
      <dsp:nvSpPr>
        <dsp:cNvPr id="0" name=""/>
        <dsp:cNvSpPr/>
      </dsp:nvSpPr>
      <dsp:spPr>
        <a:xfrm>
          <a:off x="1412417" y="190096"/>
          <a:ext cx="1797916" cy="11416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800" kern="1200" dirty="0"/>
            <a:t>Депозити</a:t>
          </a:r>
          <a:endParaRPr lang="sr-Latn-RS" sz="2800" kern="1200" dirty="0"/>
        </a:p>
      </dsp:txBody>
      <dsp:txXfrm>
        <a:off x="1445856" y="223535"/>
        <a:ext cx="1731038" cy="1074798"/>
      </dsp:txXfrm>
    </dsp:sp>
    <dsp:sp modelId="{E5F5E9D9-01F4-406A-A1C7-FF88EC6D2C3E}">
      <dsp:nvSpPr>
        <dsp:cNvPr id="0" name=""/>
        <dsp:cNvSpPr/>
      </dsp:nvSpPr>
      <dsp:spPr>
        <a:xfrm>
          <a:off x="113922" y="1664886"/>
          <a:ext cx="1797916" cy="1141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C42214-E802-4A1F-A6A7-034FEAE0F24B}">
      <dsp:nvSpPr>
        <dsp:cNvPr id="0" name=""/>
        <dsp:cNvSpPr/>
      </dsp:nvSpPr>
      <dsp:spPr>
        <a:xfrm>
          <a:off x="313690" y="1854667"/>
          <a:ext cx="1797916" cy="11416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800" kern="1200" dirty="0"/>
            <a:t>По  виђењу</a:t>
          </a:r>
          <a:endParaRPr lang="sr-Latn-RS" sz="2800" kern="1200" dirty="0"/>
        </a:p>
      </dsp:txBody>
      <dsp:txXfrm>
        <a:off x="347129" y="1888106"/>
        <a:ext cx="1731038" cy="1074798"/>
      </dsp:txXfrm>
    </dsp:sp>
    <dsp:sp modelId="{EEDE2FEF-ACCB-4094-A4C3-DAB87FF36C16}">
      <dsp:nvSpPr>
        <dsp:cNvPr id="0" name=""/>
        <dsp:cNvSpPr/>
      </dsp:nvSpPr>
      <dsp:spPr>
        <a:xfrm>
          <a:off x="2311375" y="1664886"/>
          <a:ext cx="1797916" cy="1141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8C6C90-C161-474F-ADD3-B4DE8B13EDBC}">
      <dsp:nvSpPr>
        <dsp:cNvPr id="0" name=""/>
        <dsp:cNvSpPr/>
      </dsp:nvSpPr>
      <dsp:spPr>
        <a:xfrm>
          <a:off x="2511143" y="1854667"/>
          <a:ext cx="1797916" cy="11416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800" kern="1200" dirty="0"/>
            <a:t>Орочени депозити</a:t>
          </a:r>
          <a:endParaRPr lang="sr-Latn-RS" sz="2800" kern="1200" dirty="0"/>
        </a:p>
      </dsp:txBody>
      <dsp:txXfrm>
        <a:off x="2544582" y="1888106"/>
        <a:ext cx="1731038" cy="1074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r-Latn-CS" dirty="0"/>
          </a:p>
        </p:txBody>
      </p:sp>
      <p:sp>
        <p:nvSpPr>
          <p:cNvPr id="3" name="Čuvar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AFC6968-DC3D-4A94-9D88-8DC559DCAEB1}" type="datetime1">
              <a:rPr lang="sr-Latn-CS" smtClean="0"/>
              <a:t>29.5.2020.</a:t>
            </a:fld>
            <a:endParaRPr lang="sr-Latn-CS" dirty="0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r-Latn-CS" dirty="0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sr-Latn-CS" smtClean="0"/>
              <a:t>‹#›</a:t>
            </a:fld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r-Latn-CS" dirty="0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1F55158-B99E-4150-8186-CF29150D2D7D}" type="datetime1">
              <a:rPr lang="sr-Latn-CS" smtClean="0"/>
              <a:t>29.5.2020.</a:t>
            </a:fld>
            <a:endParaRPr lang="sr-Latn-CS" dirty="0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r-Latn-CS" dirty="0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r-Latn-CS" dirty="0"/>
              <a:t>Kliknite da biste uredili stilove za tekst mastera</a:t>
            </a:r>
          </a:p>
          <a:p>
            <a:pPr lvl="1" rtl="0"/>
            <a:r>
              <a:rPr lang="sr-Latn-CS" dirty="0"/>
              <a:t>Drugi nivo</a:t>
            </a:r>
          </a:p>
          <a:p>
            <a:pPr lvl="2" rtl="0"/>
            <a:r>
              <a:rPr lang="sr-Latn-CS" dirty="0"/>
              <a:t>Treći nivo</a:t>
            </a:r>
          </a:p>
          <a:p>
            <a:pPr lvl="3" rtl="0"/>
            <a:r>
              <a:rPr lang="sr-Latn-CS" dirty="0"/>
              <a:t>Četvrti nivo</a:t>
            </a:r>
          </a:p>
          <a:p>
            <a:pPr lvl="4" rtl="0"/>
            <a:r>
              <a:rPr lang="sr-Latn-CS" dirty="0"/>
              <a:t>Peti nivo</a:t>
            </a:r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r-Latn-CS" dirty="0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sr-Latn-CS" smtClean="0"/>
              <a:t>‹#›</a:t>
            </a:fld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sr-Latn-CS" smtClean="0"/>
              <a:t>1</a:t>
            </a:fld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3350155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sr-Latn-CS" smtClean="0"/>
              <a:t>3</a:t>
            </a:fld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3333818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 rtl="0">
              <a:defRPr sz="5400"/>
            </a:lvl1pPr>
          </a:lstStyle>
          <a:p>
            <a:pPr rtl="0"/>
            <a:r>
              <a:rPr lang="sr-Latn-CS" dirty="0"/>
              <a:t>Kliknite da biste uredili stil za naslov mastera</a:t>
            </a:r>
          </a:p>
        </p:txBody>
      </p:sp>
      <p:grpSp>
        <p:nvGrpSpPr>
          <p:cNvPr id="256" name="linija" descr="Slika linij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Slobodni oblik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58" name="Slobodni oblik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59" name="Slobodni oblik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60" name="Slobodni oblik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61" name="Slobodni oblik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62" name="Slobodni oblik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63" name="Slobodni oblik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64" name="Slobodni oblik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65" name="Slobodni oblik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66" name="Slobodni oblik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67" name="Slobodni oblik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68" name="Slobodni oblik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69" name="Slobodni oblik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70" name="Slobodni oblik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71" name="Slobodni oblik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72" name="Slobodni oblik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73" name="Slobodni oblik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74" name="Slobodni oblik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75" name="Slobodni oblik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76" name="Slobodni oblik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77" name="Slobodni oblik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78" name="Slobodni oblik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79" name="Slobodni oblik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80" name="Slobodni oblik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81" name="Slobodni oblik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82" name="Slobodni oblik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83" name="Slobodni oblik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84" name="Slobodni oblik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85" name="Slobodni oblik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86" name="Slobodni oblik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87" name="Slobodni oblik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88" name="Slobodni oblik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89" name="Slobodni oblik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90" name="Slobodni oblik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91" name="Slobodni oblik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92" name="Slobodni oblik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93" name="Slobodni oblik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94" name="Slobodni oblik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95" name="Slobodni oblik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96" name="Slobodni oblik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97" name="Slobodni oblik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98" name="Slobodni oblik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99" name="Slobodni oblik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00" name="Slobodni oblik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01" name="Slobodni oblik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02" name="Slobodni oblik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03" name="Slobodni oblik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04" name="Slobodni oblik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05" name="Slobodni oblik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06" name="Slobodni oblik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07" name="Slobodni oblik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08" name="Slobodni oblik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09" name="Slobodni oblik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10" name="Slobodni oblik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11" name="Slobodni oblik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12" name="Slobodni oblik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13" name="Slobodni oblik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14" name="Slobodni oblik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15" name="Slobodni oblik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16" name="Slobodni oblik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17" name="Slobodni oblik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18" name="Slobodni oblik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19" name="Slobodni oblik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20" name="Slobodni oblik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21" name="Slobodni oblik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22" name="Slobodni oblik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23" name="Slobodni oblik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24" name="Slobodni oblik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25" name="Slobodni oblik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26" name="Slobodni oblik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27" name="Slobodni oblik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28" name="Slobodni oblik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29" name="Slobodni oblik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30" name="Slobodni oblik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31" name="Slobodni oblik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32" name="Slobodni oblik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33" name="Slobodni oblik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34" name="Slobodni oblik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35" name="Slobodni oblik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36" name="Slobodni oblik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37" name="Slobodni oblik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38" name="Slobodni oblik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39" name="Slobodni oblik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40" name="Slobodni oblik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41" name="Slobodni oblik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42" name="Slobodni oblik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43" name="Slobodni oblik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44" name="Slobodni oblik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45" name="Slobodni oblik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46" name="Slobodni oblik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47" name="Slobodni oblik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48" name="Slobodni oblik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49" name="Slobodni oblik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50" name="Slobodni oblik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51" name="Slobodni oblik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52" name="Slobodni oblik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53" name="Slobodni oblik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54" name="Slobodni oblik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55" name="Slobodni oblik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56" name="Slobodni oblik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57" name="Slobodni oblik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58" name="Slobodni oblik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59" name="Slobodni oblik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60" name="Slobodni oblik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61" name="Slobodni oblik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62" name="Slobodni oblik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63" name="Slobodni oblik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64" name="Slobodni oblik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65" name="Slobodni oblik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66" name="Slobodni oblik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67" name="Slobodni oblik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68" name="Slobodni oblik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69" name="Slobodni oblik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70" name="Slobodni oblik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71" name="Slobodni oblik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72" name="Slobodni oblik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73" name="Slobodni oblik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74" name="Slobodni oblik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75" name="Slobodni oblik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76" name="Slobodni oblik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77" name="Slobodni oblik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78" name="Slobodni oblik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79" name="Slobodni oblik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</p:grp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r-Latn-RS"/>
              <a:t>Kliknite da biste uredili stil podnaslova mastera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Latn-RS"/>
              <a:t>Kliknite i uredite naslov mastera</a:t>
            </a:r>
            <a:endParaRPr lang="sr-Latn-CS" dirty="0"/>
          </a:p>
        </p:txBody>
      </p:sp>
      <p:grpSp>
        <p:nvGrpSpPr>
          <p:cNvPr id="7" name="linija" descr="Slika linij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Slobodni oblik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9" name="Slobodni oblik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0" name="Slobodni oblik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1" name="Slobodni oblik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2" name="Slobodni oblik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3" name="Slobodni oblik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4" name="Slobodni oblik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5" name="Slobodni oblik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6" name="Slobodni oblik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" name="Slobodni oblik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" name="Slobodni oblik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" name="Slobodni oblik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" name="Slobodni oblik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" name="Slobodni oblik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" name="Slobodni oblik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3" name="Slobodni oblik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4" name="Slobodni oblik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5" name="Slobodni oblik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6" name="Slobodni oblik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7" name="Slobodni oblik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8" name="Slobodni oblik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9" name="Slobodni oblik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30" name="Slobodni oblik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31" name="Slobodni oblik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32" name="Slobodni oblik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33" name="Slobodni oblik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34" name="Slobodni oblik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35" name="Slobodni oblik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36" name="Slobodni oblik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37" name="Slobodni oblik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38" name="Slobodni oblik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39" name="Slobodni oblik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40" name="Slobodni oblik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41" name="Slobodni oblik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42" name="Slobodni oblik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43" name="Slobodni oblik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44" name="Slobodni oblik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45" name="Slobodni oblik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46" name="Slobodni oblik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47" name="Slobodni oblik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48" name="Slobodni oblik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49" name="Slobodni oblik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50" name="Slobodni oblik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51" name="Slobodni oblik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52" name="Slobodni oblik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53" name="Slobodni oblik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54" name="Slobodni oblik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55" name="Slobodni oblik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56" name="Slobodni oblik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57" name="Slobodni oblik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58" name="Slobodni oblik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59" name="Slobodni oblik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60" name="Slobodni oblik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61" name="Slobodni oblik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62" name="Slobodni oblik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63" name="Slobodni oblik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64" name="Slobodni oblik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65" name="Slobodni oblik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66" name="Slobodni oblik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67" name="Slobodni oblik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68" name="Slobodni oblik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69" name="Slobodni oblik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70" name="Slobodni oblik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71" name="Slobodni oblik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72" name="Slobodni oblik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73" name="Slobodni oblik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74" name="Slobodni oblik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75" name="Slobodni oblik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76" name="Slobodni oblik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77" name="Slobodni oblik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78" name="Slobodni oblik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79" name="Slobodni oblik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80" name="Slobodni oblik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81" name="Slobodni oblik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</p:grp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 lang="sr-Latn-CS" dirty="0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r-Latn-CS" dirty="0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013CC7-306D-4626-912A-1B64FB2FDAA9}" type="datetime1">
              <a:rPr lang="sr-Latn-CS" smtClean="0"/>
              <a:t>29.5.2020.</a:t>
            </a:fld>
            <a:endParaRPr lang="sr-Latn-CS" dirty="0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r-Latn-CS" smtClean="0"/>
              <a:t>‹#›</a:t>
            </a:fld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 hasCustomPrompt="1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r-Latn-CS" dirty="0"/>
              <a:t>Kliknite da biste uredili stil za naslov mastera</a:t>
            </a:r>
          </a:p>
        </p:txBody>
      </p:sp>
      <p:grpSp>
        <p:nvGrpSpPr>
          <p:cNvPr id="7" name="linija" descr="Slika linij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Slobodni oblik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9" name="Slobodni oblik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0" name="Slobodni oblik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1" name="Slobodni oblik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2" name="Slobodni oblik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3" name="Slobodni oblik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4" name="Slobodni oblik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5" name="Slobodni oblik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6" name="Slobodni oblik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" name="Slobodni oblik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" name="Slobodni oblik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" name="Slobodni oblik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" name="Slobodni oblik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" name="Slobodni oblik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" name="Slobodni oblik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3" name="Slobodni oblik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4" name="Slobodni oblik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5" name="Slobodni oblik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6" name="Slobodni oblik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7" name="Slobodni oblik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8" name="Slobodni oblik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9" name="Slobodni oblik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30" name="Slobodni oblik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31" name="Slobodni oblik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32" name="Slobodni oblik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33" name="Slobodni oblik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34" name="Slobodni oblik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35" name="Slobodni oblik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36" name="Slobodni oblik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37" name="Slobodni oblik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38" name="Slobodni oblik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39" name="Slobodni oblik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40" name="Slobodni oblik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41" name="Slobodni oblik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42" name="Slobodni oblik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43" name="Slobodni oblik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44" name="Slobodni oblik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45" name="Slobodni oblik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46" name="Slobodni oblik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47" name="Slobodni oblik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48" name="Slobodni oblik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49" name="Slobodni oblik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50" name="Slobodni oblik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51" name="Slobodni oblik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52" name="Slobodni oblik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53" name="Slobodni oblik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54" name="Slobodni oblik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55" name="Slobodni oblik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56" name="Slobodni oblik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57" name="Slobodni oblik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58" name="Slobodni oblik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59" name="Slobodni oblik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60" name="Slobodni oblik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61" name="Slobodni oblik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62" name="Slobodni oblik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63" name="Slobodni oblik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64" name="Slobodni oblik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65" name="Slobodni oblik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66" name="Slobodni oblik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67" name="Slobodni oblik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68" name="Slobodni oblik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69" name="Slobodni oblik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70" name="Slobodni oblik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71" name="Slobodni oblik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72" name="Slobodni oblik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73" name="Slobodni oblik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74" name="Slobodni oblik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75" name="Slobodni oblik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76" name="Slobodni oblik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77" name="Slobodni oblik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78" name="Slobodni oblik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79" name="Slobodni oblik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80" name="Slobodni oblik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81" name="Slobodni oblik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</p:grpSp>
      <p:sp>
        <p:nvSpPr>
          <p:cNvPr id="3" name="Čuvar mesta za vertikalni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sr-Latn-CS" dirty="0"/>
              <a:t>Kliknite da biste uredili stilove za tekst mastera</a:t>
            </a:r>
          </a:p>
          <a:p>
            <a:pPr lvl="1" rtl="0"/>
            <a:r>
              <a:rPr lang="sr-Latn-CS" dirty="0"/>
              <a:t>Drugi nivo</a:t>
            </a:r>
          </a:p>
          <a:p>
            <a:pPr lvl="2" rtl="0"/>
            <a:r>
              <a:rPr lang="sr-Latn-CS" dirty="0"/>
              <a:t>Treći nivo</a:t>
            </a:r>
          </a:p>
          <a:p>
            <a:pPr lvl="3" rtl="0"/>
            <a:r>
              <a:rPr lang="sr-Latn-CS" dirty="0"/>
              <a:t>Četvrti nivo</a:t>
            </a:r>
          </a:p>
          <a:p>
            <a:pPr lvl="4" rtl="0"/>
            <a:r>
              <a:rPr lang="sr-Latn-CS" dirty="0"/>
              <a:t>Peti nivo</a:t>
            </a:r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r-Latn-CS" dirty="0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DEA407-8C36-4140-B4D1-DCA94BF6A611}" type="datetime1">
              <a:rPr lang="sr-Latn-CS" smtClean="0"/>
              <a:t>29.5.2020.</a:t>
            </a:fld>
            <a:endParaRPr lang="sr-Latn-CS" dirty="0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r-Latn-CS" smtClean="0"/>
              <a:t>‹#›</a:t>
            </a:fld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sr-Latn-CS" dirty="0"/>
              <a:t>Kliknite da biste uredili stil za naslov mastera</a:t>
            </a:r>
          </a:p>
        </p:txBody>
      </p:sp>
      <p:grpSp>
        <p:nvGrpSpPr>
          <p:cNvPr id="167" name="linija" descr="Slika linij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Slobodni oblik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69" name="Slobodni oblik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0" name="Slobodni oblik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1" name="Slobodni oblik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2" name="Slobodni oblik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3" name="Slobodni oblik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4" name="Slobodni oblik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5" name="Slobodni oblik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6" name="Slobodni oblik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7" name="Slobodni oblik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8" name="Slobodni oblik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9" name="Slobodni oblik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0" name="Slobodni oblik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1" name="Slobodni oblik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2" name="Slobodni oblik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3" name="Slobodni oblik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4" name="Slobodni oblik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5" name="Slobodni oblik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6" name="Slobodni oblik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7" name="Slobodni oblik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8" name="Slobodni oblik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9" name="Slobodni oblik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0" name="Slobodni oblik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1" name="Slobodni oblik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2" name="Slobodni oblik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3" name="Slobodni oblik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4" name="Slobodni oblik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5" name="Slobodni oblik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6" name="Slobodni oblik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7" name="Slobodni oblik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8" name="Slobodni oblik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9" name="Slobodni oblik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0" name="Slobodni oblik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1" name="Slobodni oblik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2" name="Slobodni oblik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3" name="Slobodni oblik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4" name="Slobodni oblik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5" name="Slobodni oblik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6" name="Slobodni oblik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7" name="Slobodni oblik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8" name="Slobodni oblik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9" name="Slobodni oblik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0" name="Slobodni oblik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1" name="Slobodni oblik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2" name="Slobodni oblik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3" name="Slobodni oblik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4" name="Slobodni oblik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5" name="Slobodni oblik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6" name="Slobodni oblik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7" name="Slobodni oblik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8" name="Slobodni oblik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9" name="Slobodni oblik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0" name="Slobodni oblik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1" name="Slobodni oblik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2" name="Slobodni oblik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3" name="Slobodni oblik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4" name="Slobodni oblik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5" name="Slobodni oblik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6" name="Slobodni oblik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7" name="Slobodni oblik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8" name="Slobodni oblik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9" name="Slobodni oblik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30" name="Slobodni oblik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31" name="Slobodni oblik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32" name="Slobodni oblik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33" name="Slobodni oblik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34" name="Slobodni oblik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35" name="Slobodni oblik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36" name="Slobodni oblik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37" name="Slobodni oblik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38" name="Slobodni oblik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39" name="Slobodni oblik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40" name="Slobodni oblik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41" name="Slobodni oblik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</p:grp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 lang="sr-Latn-CS" dirty="0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r-Latn-CS" dirty="0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1D5443-1418-42E0-AADF-D61FA66702B5}" type="datetime1">
              <a:rPr lang="sr-Latn-CS" smtClean="0"/>
              <a:t>29.5.2020.</a:t>
            </a:fld>
            <a:endParaRPr lang="sr-Latn-CS" dirty="0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r-Latn-CS" smtClean="0"/>
              <a:t>‹#›</a:t>
            </a:fld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 rtl="0">
              <a:defRPr sz="4400" b="0" cap="none" baseline="0"/>
            </a:lvl1pPr>
          </a:lstStyle>
          <a:p>
            <a:pPr rtl="0"/>
            <a:r>
              <a:rPr lang="sr-Latn-CS" dirty="0"/>
              <a:t>Kliknite da biste uredili stil za naslov mastera</a:t>
            </a:r>
          </a:p>
        </p:txBody>
      </p:sp>
      <p:grpSp>
        <p:nvGrpSpPr>
          <p:cNvPr id="255" name="linija" descr="Slika linij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Slobodni oblik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57" name="Slobodni oblik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58" name="Slobodni oblik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59" name="Slobodni oblik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60" name="Slobodni oblik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61" name="Slobodni oblik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62" name="Slobodni oblik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63" name="Slobodni oblik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64" name="Slobodni oblik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65" name="Slobodni oblik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66" name="Slobodni oblik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67" name="Slobodni oblik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68" name="Slobodni oblik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69" name="Slobodni oblik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70" name="Slobodni oblik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71" name="Slobodni oblik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72" name="Slobodni oblik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73" name="Slobodni oblik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74" name="Slobodni oblik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75" name="Slobodni oblik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76" name="Slobodni oblik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77" name="Slobodni oblik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78" name="Slobodni oblik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79" name="Slobodni oblik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80" name="Slobodni oblik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81" name="Slobodni oblik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82" name="Slobodni oblik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83" name="Slobodni oblik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84" name="Slobodni oblik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85" name="Slobodni oblik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86" name="Slobodni oblik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87" name="Slobodni oblik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88" name="Slobodni oblik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89" name="Slobodni oblik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90" name="Slobodni oblik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91" name="Slobodni oblik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92" name="Slobodni oblik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93" name="Slobodni oblik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94" name="Slobodni oblik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95" name="Slobodni oblik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96" name="Slobodni oblik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97" name="Slobodni oblik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98" name="Slobodni oblik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299" name="Slobodni oblik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00" name="Slobodni oblik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01" name="Slobodni oblik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02" name="Slobodni oblik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03" name="Slobodni oblik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04" name="Slobodni oblik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05" name="Slobodni oblik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06" name="Slobodni oblik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07" name="Slobodni oblik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08" name="Slobodni oblik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09" name="Slobodni oblik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10" name="Slobodni oblik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11" name="Slobodni oblik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12" name="Slobodni oblik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13" name="Slobodni oblik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14" name="Slobodni oblik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15" name="Slobodni oblik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16" name="Slobodni oblik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17" name="Slobodni oblik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18" name="Slobodni oblik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19" name="Slobodni oblik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20" name="Slobodni oblik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21" name="Slobodni oblik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22" name="Slobodni oblik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23" name="Slobodni oblik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24" name="Slobodni oblik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25" name="Slobodni oblik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26" name="Slobodni oblik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27" name="Slobodni oblik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28" name="Slobodni oblik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29" name="Slobodni oblik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30" name="Slobodni oblik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31" name="Slobodni oblik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32" name="Slobodni oblik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33" name="Slobodni oblik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34" name="Slobodni oblik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35" name="Slobodni oblik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36" name="Slobodni oblik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37" name="Slobodni oblik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38" name="Slobodni oblik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39" name="Slobodni oblik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40" name="Slobodni oblik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41" name="Slobodni oblik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42" name="Slobodni oblik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43" name="Slobodni oblik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44" name="Slobodni oblik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45" name="Slobodni oblik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46" name="Slobodni oblik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47" name="Slobodni oblik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48" name="Slobodni oblik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49" name="Slobodni oblik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50" name="Slobodni oblik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51" name="Slobodni oblik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52" name="Slobodni oblik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53" name="Slobodni oblik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54" name="Slobodni oblik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55" name="Slobodni oblik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56" name="Slobodni oblik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57" name="Slobodni oblik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58" name="Slobodni oblik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59" name="Slobodni oblik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60" name="Slobodni oblik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61" name="Slobodni oblik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62" name="Slobodni oblik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63" name="Slobodni oblik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64" name="Slobodni oblik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65" name="Slobodni oblik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66" name="Slobodni oblik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67" name="Slobodni oblik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68" name="Slobodni oblik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69" name="Slobodni oblik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70" name="Slobodni oblik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71" name="Slobodni oblik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72" name="Slobodni oblik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73" name="Slobodni oblik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74" name="Slobodni oblik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75" name="Slobodni oblik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76" name="Slobodni oblik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77" name="Slobodni oblik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  <p:sp>
          <p:nvSpPr>
            <p:cNvPr id="378" name="Slobodni oblik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/>
            </a:p>
          </p:txBody>
        </p:sp>
      </p:grp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r-Latn-CS" dirty="0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7ABD6B-B1F7-464D-977D-7ABC4E1E0F8C}" type="datetime1">
              <a:rPr lang="sr-Latn-CS" smtClean="0"/>
              <a:t>29.5.2020.</a:t>
            </a:fld>
            <a:endParaRPr lang="sr-Latn-CS" dirty="0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r-Latn-CS" smtClean="0"/>
              <a:t>‹#›</a:t>
            </a:fld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sr-Latn-CS" dirty="0"/>
              <a:t>Kliknite da biste uredili stil za naslov mastera</a:t>
            </a:r>
          </a:p>
        </p:txBody>
      </p:sp>
      <p:grpSp>
        <p:nvGrpSpPr>
          <p:cNvPr id="158" name="linija" descr="Slika linij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Slobodni oblik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60" name="Slobodni oblik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61" name="Slobodni oblik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62" name="Slobodni oblik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63" name="Slobodni oblik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64" name="Slobodni oblik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65" name="Slobodni oblik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66" name="Slobodni oblik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67" name="Slobodni oblik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68" name="Slobodni oblik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69" name="Slobodni oblik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0" name="Slobodni oblik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1" name="Slobodni oblik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2" name="Slobodni oblik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3" name="Slobodni oblik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4" name="Slobodni oblik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5" name="Slobodni oblik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6" name="Slobodni oblik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7" name="Slobodni oblik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8" name="Slobodni oblik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9" name="Slobodni oblik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0" name="Slobodni oblik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1" name="Slobodni oblik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2" name="Slobodni oblik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3" name="Slobodni oblik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4" name="Slobodni oblik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5" name="Slobodni oblik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6" name="Slobodni oblik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7" name="Slobodni oblik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8" name="Slobodni oblik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9" name="Slobodni oblik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0" name="Slobodni oblik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1" name="Slobodni oblik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2" name="Slobodni oblik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3" name="Slobodni oblik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4" name="Slobodni oblik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5" name="Slobodni oblik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6" name="Slobodni oblik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7" name="Slobodni oblik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8" name="Slobodni oblik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9" name="Slobodni oblik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0" name="Slobodni oblik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1" name="Slobodni oblik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2" name="Slobodni oblik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3" name="Slobodni oblik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4" name="Slobodni oblik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5" name="Slobodni oblik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6" name="Slobodni oblik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7" name="Slobodni oblik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8" name="Slobodni oblik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9" name="Slobodni oblik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0" name="Slobodni oblik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1" name="Slobodni oblik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2" name="Slobodni oblik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3" name="Slobodni oblik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4" name="Slobodni oblik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5" name="Slobodni oblik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6" name="Slobodni oblik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7" name="Slobodni oblik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8" name="Slobodni oblik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9" name="Slobodni oblik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0" name="Slobodni oblik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1" name="Slobodni oblik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2" name="Slobodni oblik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3" name="Slobodni oblik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4" name="Slobodni oblik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5" name="Slobodni oblik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6" name="Slobodni oblik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7" name="Slobodni oblik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8" name="Slobodni oblik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9" name="Slobodni oblik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30" name="Slobodni oblik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31" name="Slobodni oblik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32" name="Slobodni oblik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</p:grp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 lang="sr-Latn-CS" dirty="0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 lang="sr-Latn-CS" dirty="0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r-Latn-CS" dirty="0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AF3040-1DF8-4F2E-8AED-394510C3ECF9}" type="datetime1">
              <a:rPr lang="sr-Latn-CS" smtClean="0"/>
              <a:t>29.5.2020.</a:t>
            </a:fld>
            <a:endParaRPr lang="sr-Latn-CS" dirty="0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r-Latn-CS" smtClean="0"/>
              <a:t>‹#›</a:t>
            </a:fld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sr-Latn-CS" dirty="0"/>
              <a:t>Kliknite da biste uredili stil za naslov mastera</a:t>
            </a:r>
          </a:p>
        </p:txBody>
      </p:sp>
      <p:grpSp>
        <p:nvGrpSpPr>
          <p:cNvPr id="160" name="linija" descr="Slika linij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Slobodni oblik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62" name="Slobodni oblik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63" name="Slobodni oblik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64" name="Slobodni oblik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65" name="Slobodni oblik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66" name="Slobodni oblik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67" name="Slobodni oblik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68" name="Slobodni oblik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69" name="Slobodni oblik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0" name="Slobodni oblik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1" name="Slobodni oblik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2" name="Slobodni oblik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3" name="Slobodni oblik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4" name="Slobodni oblik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5" name="Slobodni oblik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6" name="Slobodni oblik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7" name="Slobodni oblik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8" name="Slobodni oblik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9" name="Slobodni oblik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0" name="Slobodni oblik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1" name="Slobodni oblik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2" name="Slobodni oblik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3" name="Slobodni oblik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4" name="Slobodni oblik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5" name="Slobodni oblik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6" name="Slobodni oblik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7" name="Slobodni oblik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8" name="Slobodni oblik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9" name="Slobodni oblik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0" name="Slobodni oblik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1" name="Slobodni oblik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2" name="Slobodni oblik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3" name="Slobodni oblik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4" name="Slobodni oblik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5" name="Slobodni oblik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6" name="Slobodni oblik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7" name="Slobodni oblik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8" name="Slobodni oblik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9" name="Slobodni oblik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0" name="Slobodni oblik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1" name="Slobodni oblik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2" name="Slobodni oblik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3" name="Slobodni oblik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4" name="Slobodni oblik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5" name="Slobodni oblik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6" name="Slobodni oblik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7" name="Slobodni oblik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8" name="Slobodni oblik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9" name="Slobodni oblik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0" name="Slobodni oblik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1" name="Slobodni oblik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2" name="Slobodni oblik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3" name="Slobodni oblik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4" name="Slobodni oblik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5" name="Slobodni oblik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6" name="Slobodni oblik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7" name="Slobodni oblik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8" name="Slobodni oblik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9" name="Slobodni oblik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0" name="Slobodni oblik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1" name="Slobodni oblik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2" name="Slobodni oblik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3" name="Slobodni oblik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4" name="Slobodni oblik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5" name="Slobodni oblik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6" name="Slobodni oblik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7" name="Slobodni oblik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8" name="Slobodni oblik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9" name="Slobodni oblik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30" name="Slobodni oblik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31" name="Slobodni oblik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32" name="Slobodni oblik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33" name="Slobodni oblik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34" name="Slobodni oblik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</p:grp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 lang="sr-Latn-CS" dirty="0"/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r-Latn-CS" dirty="0"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71AD15-96E1-4C25-997F-93E9A5059A6F}" type="datetime1">
              <a:rPr lang="sr-Latn-CS" smtClean="0"/>
              <a:t>29.5.2020.</a:t>
            </a:fld>
            <a:endParaRPr lang="sr-Latn-CS" dirty="0"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r-Latn-CS" smtClean="0"/>
              <a:t>‹#›</a:t>
            </a:fld>
            <a:endParaRPr lang="sr-Latn-CS" dirty="0"/>
          </a:p>
        </p:txBody>
      </p:sp>
      <p:sp>
        <p:nvSpPr>
          <p:cNvPr id="85" name="Čuvar mesta za sadržaj 3"/>
          <p:cNvSpPr>
            <a:spLocks noGrp="1"/>
          </p:cNvSpPr>
          <p:nvPr>
            <p:ph sz="half" idx="13"/>
          </p:nvPr>
        </p:nvSpPr>
        <p:spPr>
          <a:xfrm>
            <a:off x="6249860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Latn-RS"/>
              <a:t>Kliknite i uredite naslov mastera</a:t>
            </a:r>
            <a:endParaRPr lang="sr-Latn-CS" dirty="0"/>
          </a:p>
        </p:txBody>
      </p:sp>
      <p:grpSp>
        <p:nvGrpSpPr>
          <p:cNvPr id="156" name="linija" descr="Slika linij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Slobodni oblik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58" name="Slobodni oblik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59" name="Slobodni oblik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60" name="Slobodni oblik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61" name="Slobodni oblik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62" name="Slobodni oblik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63" name="Slobodni oblik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64" name="Slobodni oblik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65" name="Slobodni oblik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66" name="Slobodni oblik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67" name="Slobodni oblik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68" name="Slobodni oblik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69" name="Slobodni oblik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0" name="Slobodni oblik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1" name="Slobodni oblik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2" name="Slobodni oblik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3" name="Slobodni oblik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4" name="Slobodni oblik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5" name="Slobodni oblik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6" name="Slobodni oblik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7" name="Slobodni oblik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8" name="Slobodni oblik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79" name="Slobodni oblik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0" name="Slobodni oblik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1" name="Slobodni oblik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2" name="Slobodni oblik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3" name="Slobodni oblik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4" name="Slobodni oblik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5" name="Slobodni oblik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6" name="Slobodni oblik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7" name="Slobodni oblik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8" name="Slobodni oblik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89" name="Slobodni oblik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0" name="Slobodni oblik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1" name="Slobodni oblik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2" name="Slobodni oblik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3" name="Slobodni oblik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4" name="Slobodni oblik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5" name="Slobodni oblik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6" name="Slobodni oblik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7" name="Slobodni oblik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8" name="Slobodni oblik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199" name="Slobodni oblik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0" name="Slobodni oblik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1" name="Slobodni oblik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2" name="Slobodni oblik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3" name="Slobodni oblik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4" name="Slobodni oblik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5" name="Slobodni oblik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6" name="Slobodni oblik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7" name="Slobodni oblik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8" name="Slobodni oblik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09" name="Slobodni oblik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0" name="Slobodni oblik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1" name="Slobodni oblik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2" name="Slobodni oblik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3" name="Slobodni oblik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4" name="Slobodni oblik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5" name="Slobodni oblik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6" name="Slobodni oblik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7" name="Slobodni oblik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8" name="Slobodni oblik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19" name="Slobodni oblik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0" name="Slobodni oblik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1" name="Slobodni oblik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2" name="Slobodni oblik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3" name="Slobodni oblik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4" name="Slobodni oblik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5" name="Slobodni oblik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6" name="Slobodni oblik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7" name="Slobodni oblik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8" name="Slobodni oblik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29" name="Slobodni oblik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  <p:sp>
          <p:nvSpPr>
            <p:cNvPr id="230" name="Slobodni oblik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r-Latn-CS" dirty="0">
                <a:ln>
                  <a:noFill/>
                </a:ln>
              </a:endParaRPr>
            </a:p>
          </p:txBody>
        </p:sp>
      </p:grp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r-Latn-CS" dirty="0"/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BDEA84-3838-43CC-8CAE-73FFC74750E8}" type="datetime1">
              <a:rPr lang="sr-Latn-CS" smtClean="0"/>
              <a:t>29.5.2020.</a:t>
            </a:fld>
            <a:endParaRPr lang="sr-Latn-CS" dirty="0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r-Latn-CS" smtClean="0"/>
              <a:t>‹#›</a:t>
            </a:fld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r-Latn-CS" dirty="0"/>
          </a:p>
        </p:txBody>
      </p:sp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B4A92F-EB0D-448C-AB32-ADB29B988BFA}" type="datetime1">
              <a:rPr lang="sr-Latn-CS" smtClean="0"/>
              <a:t>29.5.2020.</a:t>
            </a:fld>
            <a:endParaRPr lang="sr-Latn-C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r-Latn-CS" smtClean="0"/>
              <a:t>‹#›</a:t>
            </a:fld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sr-Latn-RS"/>
              <a:t>Kliknite i uredite naslov mastera</a:t>
            </a:r>
            <a:endParaRPr lang="sr-Latn-CS" dirty="0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  <a:p>
            <a:pPr lvl="1" rtl="0"/>
            <a:r>
              <a:rPr lang="sr-Latn-RS"/>
              <a:t>Drugi nivo</a:t>
            </a:r>
          </a:p>
          <a:p>
            <a:pPr lvl="2" rtl="0"/>
            <a:r>
              <a:rPr lang="sr-Latn-RS"/>
              <a:t>Treći nivo</a:t>
            </a:r>
          </a:p>
          <a:p>
            <a:pPr lvl="3" rtl="0"/>
            <a:r>
              <a:rPr lang="sr-Latn-RS"/>
              <a:t>Četvrti nivo</a:t>
            </a:r>
          </a:p>
          <a:p>
            <a:pPr lvl="4" rtl="0"/>
            <a:r>
              <a:rPr lang="sr-Latn-RS"/>
              <a:t>Peti nivo</a:t>
            </a:r>
            <a:endParaRPr lang="sr-Latn-CS" dirty="0"/>
          </a:p>
        </p:txBody>
      </p:sp>
      <p:grpSp>
        <p:nvGrpSpPr>
          <p:cNvPr id="615" name="okvir" descr="Grafika polja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upa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upa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Slobodni oblik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Slobodni oblik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Slobodni oblik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Slobodni oblik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Slobodni oblik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Slobodni oblik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Slobodni oblik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Slobodni oblik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Slobodni oblik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Slobodni oblik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Slobodni oblik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Slobodni oblik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Slobodni oblik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Slobodni oblik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Slobodni oblik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Slobodni oblik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Slobodni oblik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Slobodni oblik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Slobodni oblik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Slobodni oblik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Slobodni oblik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Slobodni oblik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Slobodni oblik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Slobodni oblik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Slobodni oblik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Slobodni oblik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Slobodni oblik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Slobodni oblik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Slobodni oblik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Slobodni oblik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Slobodni oblik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Slobodni oblik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Slobodni oblik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Slobodni oblik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Slobodni oblik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Slobodni oblik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Slobodni oblik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Slobodni oblik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Slobodni oblik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Slobodni oblik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Slobodni oblik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Slobodni oblik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Slobodni oblik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Slobodni oblik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Slobodni oblik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Slobodni oblik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Slobodni oblik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Slobodni oblik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Slobodni oblik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Slobodni oblik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Slobodni oblik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Slobodni oblik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Slobodni oblik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Slobodni oblik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Slobodni oblik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Slobodni oblik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Slobodni oblik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Slobodni oblik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Slobodni oblik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Slobodni oblik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Slobodni oblik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Slobodni oblik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Slobodni oblik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Slobodni oblik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Slobodni oblik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Slobodni oblik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Slobodni oblik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Slobodni oblik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Slobodni oblik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Slobodni oblik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Slobodni oblik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Slobodni oblik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Slobodni oblik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Slobodni oblik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upa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Slobodni oblik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Slobodni oblik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Slobodni oblik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Slobodni oblik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Slobodni oblik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Slobodni oblik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Slobodni oblik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Slobodni oblik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Slobodni oblik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Slobodni oblik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Slobodni oblik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Slobodni oblik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Slobodni oblik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Slobodni oblik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Slobodni oblik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Slobodni oblik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Slobodni oblik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Slobodni oblik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Slobodni oblik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Slobodni oblik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Slobodni oblik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Slobodni oblik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Slobodni oblik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Slobodni oblik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Slobodni oblik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Slobodni oblik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Slobodni oblik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Slobodni oblik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Slobodni oblik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Slobodni oblik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Slobodni oblik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Slobodni oblik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Slobodni oblik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Slobodni oblik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Slobodni oblik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Slobodni oblik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Slobodni oblik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Slobodni oblik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Slobodni oblik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Slobodni oblik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Slobodni oblik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Slobodni oblik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Slobodni oblik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Slobodni oblik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Slobodni oblik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Slobodni oblik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Slobodni oblik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Slobodni oblik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Slobodni oblik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Slobodni oblik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Slobodni oblik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Slobodni oblik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Slobodni oblik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Slobodni oblik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Slobodni oblik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Slobodni oblik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Slobodni oblik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Slobodni oblik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Slobodni oblik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Slobodni oblik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Slobodni oblik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Slobodni oblik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Slobodni oblik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Slobodni oblik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Slobodni oblik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Slobodni oblik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Slobodni oblik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Slobodni oblik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Slobodni oblik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Slobodni oblik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Slobodni oblik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Slobodni oblik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Slobodni oblik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Slobodni oblik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upa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upa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Slobodni oblik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Slobodni oblik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Slobodni oblik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Slobodni oblik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Slobodni oblik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Slobodni oblik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Slobodni oblik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Slobodni oblik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Slobodni oblik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Slobodni oblik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Slobodni oblik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Slobodni oblik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Slobodni oblik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Slobodni oblik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Slobodni oblik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Slobodni oblik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Slobodni oblik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Slobodni oblik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Slobodni oblik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Slobodni oblik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Slobodni oblik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Slobodni oblik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Slobodni oblik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Slobodni oblik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Slobodni oblik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Slobodni oblik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Slobodni oblik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Slobodni oblik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Slobodni oblik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Slobodni oblik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Slobodni oblik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Slobodni oblik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Slobodni oblik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Slobodni oblik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Slobodni oblik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Slobodni oblik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Slobodni oblik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Slobodni oblik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Slobodni oblik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Slobodni oblik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Slobodni oblik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Slobodni oblik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Slobodni oblik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Slobodni oblik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Slobodni oblik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Slobodni oblik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Slobodni oblik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Slobodni oblik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Slobodni oblik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Slobodni oblik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Slobodni oblik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Slobodni oblik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Slobodni oblik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Slobodni oblik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Slobodni oblik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Slobodni oblik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Slobodni oblik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Slobodni oblik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Slobodni oblik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Slobodni oblik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Slobodni oblik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Slobodni oblik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Slobodni oblik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Slobodni oblik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Slobodni oblik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Slobodni oblik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Slobodni oblik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Slobodni oblik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Slobodni oblik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Slobodni oblik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Slobodni oblik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Slobodni oblik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Slobodni oblik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Slobodni oblik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upa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Slobodni oblik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Slobodni oblik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Slobodni oblik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Slobodni oblik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Slobodni oblik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Slobodni oblik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Slobodni oblik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Slobodni oblik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Slobodni oblik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Slobodni oblik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Slobodni oblik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Slobodni oblik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Slobodni oblik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Slobodni oblik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Slobodni oblik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Slobodni oblik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Slobodni oblik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Slobodni oblik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Slobodni oblik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Slobodni oblik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Slobodni oblik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Slobodni oblik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Slobodni oblik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Slobodni oblik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Slobodni oblik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Slobodni oblik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Slobodni oblik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Slobodni oblik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Slobodni oblik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Slobodni oblik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Slobodni oblik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Slobodni oblik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Slobodni oblik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Slobodni oblik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Slobodni oblik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Slobodni oblik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Slobodni oblik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Slobodni oblik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Slobodni oblik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Slobodni oblik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Slobodni oblik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Slobodni oblik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Slobodni oblik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Slobodni oblik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Slobodni oblik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Slobodni oblik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Slobodni oblik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Slobodni oblik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Slobodni oblik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Slobodni oblik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Slobodni oblik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Slobodni oblik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Slobodni oblik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Slobodni oblik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Slobodni oblik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Slobodni oblik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Slobodni oblik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Slobodni oblik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Slobodni oblik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Slobodni oblik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Slobodni oblik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Slobodni oblik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Slobodni oblik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Slobodni oblik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Slobodni oblik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Slobodni oblik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Slobodni oblik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Slobodni oblik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Slobodni oblik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Slobodni oblik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Slobodni oblik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Slobodni oblik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Slobodni oblik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Slobodni oblik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r-Latn-CS" dirty="0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A180C6-7CB6-4AF5-A558-184233363818}" type="datetime1">
              <a:rPr lang="sr-Latn-CS" smtClean="0"/>
              <a:t>29.5.2020.</a:t>
            </a:fld>
            <a:endParaRPr lang="sr-Latn-CS" dirty="0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r-Latn-CS" smtClean="0"/>
              <a:t>‹#›</a:t>
            </a:fld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sr-Latn-RS"/>
              <a:t>Kliknite i uredite naslov mastera</a:t>
            </a:r>
            <a:endParaRPr lang="sr-Latn-CS" dirty="0"/>
          </a:p>
        </p:txBody>
      </p:sp>
      <p:sp>
        <p:nvSpPr>
          <p:cNvPr id="3" name="Čuvar mesta za sliku 2" descr="Prazan čuvar mesta za dodavanje slike. Kliknite na čuvar mesta i izaberite sliku koju želite da dodate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r-Latn-RS"/>
              <a:t>Kliknite na ikonu da dodate sliku</a:t>
            </a:r>
            <a:endParaRPr lang="sr-Latn-CS" dirty="0"/>
          </a:p>
        </p:txBody>
      </p:sp>
      <p:grpSp>
        <p:nvGrpSpPr>
          <p:cNvPr id="614" name="okvir" descr="Grafika polja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upa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upa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Slobodni oblik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Slobodni oblik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Slobodni oblik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Slobodni oblik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Slobodni oblik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Slobodni oblik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Slobodni oblik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Slobodni oblik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Slobodni oblik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Slobodni oblik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Slobodni oblik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Slobodni oblik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Slobodni oblik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Slobodni oblik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Slobodni oblik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Slobodni oblik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Slobodni oblik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Slobodni oblik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Slobodni oblik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Slobodni oblik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Slobodni oblik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Slobodni oblik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Slobodni oblik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Slobodni oblik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Slobodni oblik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Slobodni oblik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Slobodni oblik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Slobodni oblik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Slobodni oblik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Slobodni oblik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Slobodni oblik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Slobodni oblik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Slobodni oblik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Slobodni oblik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Slobodni oblik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Slobodni oblik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Slobodni oblik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Slobodni oblik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Slobodni oblik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Slobodni oblik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Slobodni oblik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Slobodni oblik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Slobodni oblik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Slobodni oblik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Slobodni oblik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Slobodni oblik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Slobodni oblik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Slobodni oblik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Slobodni oblik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Slobodni oblik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Slobodni oblik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Slobodni oblik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Slobodni oblik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Slobodni oblik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Slobodni oblik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Slobodni oblik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Slobodni oblik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Slobodni oblik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Slobodni oblik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Slobodni oblik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Slobodni oblik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Slobodni oblik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Slobodni oblik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Slobodni oblik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Slobodni oblik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Slobodni oblik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Slobodni oblik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Slobodni oblik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Slobodni oblik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Slobodni oblik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Slobodni oblik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Slobodni oblik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Slobodni oblik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Slobodni oblik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upa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Slobodni oblik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Slobodni oblik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Slobodni oblik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Slobodni oblik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Slobodni oblik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Slobodni oblik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Slobodni oblik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Slobodni oblik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Slobodni oblik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Slobodni oblik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Slobodni oblik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Slobodni oblik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Slobodni oblik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Slobodni oblik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Slobodni oblik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Slobodni oblik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Slobodni oblik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Slobodni oblik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Slobodni oblik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Slobodni oblik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Slobodni oblik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Slobodni oblik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Slobodni oblik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Slobodni oblik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Slobodni oblik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Slobodni oblik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Slobodni oblik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Slobodni oblik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Slobodni oblik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Slobodni oblik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Slobodni oblik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Slobodni oblik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Slobodni oblik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Slobodni oblik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Slobodni oblik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Slobodni oblik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Slobodni oblik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Slobodni oblik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Slobodni oblik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Slobodni oblik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Slobodni oblik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Slobodni oblik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Slobodni oblik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Slobodni oblik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Slobodni oblik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Slobodni oblik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Slobodni oblik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Slobodni oblik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Slobodni oblik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Slobodni oblik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Slobodni oblik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Slobodni oblik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Slobodni oblik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Slobodni oblik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Slobodni oblik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Slobodni oblik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Slobodni oblik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Slobodni oblik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Slobodni oblik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Slobodni oblik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Slobodni oblik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Slobodni oblik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Slobodni oblik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Slobodni oblik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Slobodni oblik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Slobodni oblik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Slobodni oblik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Slobodni oblik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Slobodni oblik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Slobodni oblik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Slobodni oblik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Slobodni oblik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Slobodni oblik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Slobodni oblik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upa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upa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Slobodni oblik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Slobodni oblik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Slobodni oblik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Slobodni oblik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Slobodni oblik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Slobodni oblik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Slobodni oblik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Slobodni oblik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Slobodni oblik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Slobodni oblik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Slobodni oblik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Slobodni oblik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Slobodni oblik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Slobodni oblik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Slobodni oblik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Slobodni oblik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Slobodni oblik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Slobodni oblik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Slobodni oblik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Slobodni oblik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Slobodni oblik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Slobodni oblik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Slobodni oblik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Slobodni oblik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Slobodni oblik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Slobodni oblik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Slobodni oblik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Slobodni oblik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Slobodni oblik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Slobodni oblik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Slobodni oblik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Slobodni oblik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Slobodni oblik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Slobodni oblik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Slobodni oblik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Slobodni oblik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Slobodni oblik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Slobodni oblik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Slobodni oblik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Slobodni oblik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Slobodni oblik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Slobodni oblik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Slobodni oblik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Slobodni oblik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Slobodni oblik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Slobodni oblik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Slobodni oblik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Slobodni oblik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Slobodni oblik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Slobodni oblik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Slobodni oblik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Slobodni oblik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Slobodni oblik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Slobodni oblik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Slobodni oblik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Slobodni oblik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Slobodni oblik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Slobodni oblik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Slobodni oblik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Slobodni oblik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Slobodni oblik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Slobodni oblik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Slobodni oblik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Slobodni oblik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Slobodni oblik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Slobodni oblik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Slobodni oblik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Slobodni oblik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Slobodni oblik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Slobodni oblik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Slobodni oblik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Slobodni oblik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Slobodni oblik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Slobodni oblik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upa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Slobodni oblik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Slobodni oblik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Slobodni oblik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Slobodni oblik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Slobodni oblik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Slobodni oblik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Slobodni oblik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Slobodni oblik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Slobodni oblik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Slobodni oblik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Slobodni oblik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Slobodni oblik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Slobodni oblik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Slobodni oblik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Slobodni oblik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Slobodni oblik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Slobodni oblik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Slobodni oblik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Slobodni oblik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Slobodni oblik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Slobodni oblik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Slobodni oblik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Slobodni oblik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Slobodni oblik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Slobodni oblik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Slobodni oblik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Slobodni oblik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Slobodni oblik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Slobodni oblik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Slobodni oblik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Slobodni oblik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Slobodni oblik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Slobodni oblik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Slobodni oblik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Slobodni oblik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Slobodni oblik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Slobodni oblik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Slobodni oblik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Slobodni oblik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Slobodni oblik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Slobodni oblik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Slobodni oblik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Slobodni oblik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Slobodni oblik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Slobodni oblik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Slobodni oblik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Slobodni oblik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Slobodni oblik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Slobodni oblik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Slobodni oblik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Slobodni oblik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Slobodni oblik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Slobodni oblik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Slobodni oblik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Slobodni oblik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Slobodni oblik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Slobodni oblik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Slobodni oblik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Slobodni oblik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Slobodni oblik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Slobodni oblik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Slobodni oblik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Slobodni oblik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Slobodni oblik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Slobodni oblik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Slobodni oblik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Slobodni oblik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Slobodni oblik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Slobodni oblik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Slobodni oblik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Slobodni oblik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Slobodni oblik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Slobodni oblik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Slobodni oblik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r-Latn-CS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r-Latn-CS" dirty="0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893207-D7F1-4303-8A26-21ED8B678931}" type="datetime1">
              <a:rPr lang="sr-Latn-CS" smtClean="0"/>
              <a:t>29.5.2020.</a:t>
            </a:fld>
            <a:endParaRPr lang="sr-Latn-CS" dirty="0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r-Latn-CS" smtClean="0"/>
              <a:t>‹#›</a:t>
            </a:fld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r-Latn-CS" dirty="0"/>
              <a:t>Kliknite da biste uredili stil za naslov mastera</a:t>
            </a:r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r-Latn-CS" dirty="0"/>
              <a:t>Kliknite da biste uredili stilove za tekst mastera</a:t>
            </a:r>
          </a:p>
          <a:p>
            <a:pPr lvl="1" rtl="0"/>
            <a:r>
              <a:rPr lang="sr-Latn-CS" dirty="0"/>
              <a:t>Drugi nivo</a:t>
            </a:r>
          </a:p>
          <a:p>
            <a:pPr lvl="2" rtl="0"/>
            <a:r>
              <a:rPr lang="sr-Latn-CS" dirty="0"/>
              <a:t>Treći nivo</a:t>
            </a:r>
          </a:p>
          <a:p>
            <a:pPr lvl="3" rtl="0"/>
            <a:r>
              <a:rPr lang="sr-Latn-CS" dirty="0"/>
              <a:t>Četvrti nivo</a:t>
            </a:r>
          </a:p>
          <a:p>
            <a:pPr lvl="4" rtl="0"/>
            <a:r>
              <a:rPr lang="sr-Latn-CS" dirty="0"/>
              <a:t>Peti nivo</a:t>
            </a:r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sr-Latn-CS" dirty="0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DDCD9DC-3C2A-4785-B8BB-28C2067C06C3}" type="datetime1">
              <a:rPr lang="sr-Latn-CS" smtClean="0"/>
              <a:t>29.5.2020.</a:t>
            </a:fld>
            <a:endParaRPr lang="sr-Latn-CS" dirty="0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sr-Latn-CS" smtClean="0"/>
              <a:pPr/>
              <a:t>‹#›</a:t>
            </a:fld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2.wdp"/><Relationship Id="rId15" Type="http://schemas.microsoft.com/office/2007/relationships/hdphoto" Target="../media/hdphoto6.wdp"/><Relationship Id="rId10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sr-Cyrl-RS" dirty="0"/>
              <a:t>Пословне банке и понуда новца-кредитни мултипликатор</a:t>
            </a:r>
            <a:endParaRPr lang="sr-Latn-C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sr-Cyrl-RS" dirty="0"/>
              <a:t>Аутор: Дејан Петровић, април 2020.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C80892-97AD-413F-A78F-DEC3AAF53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Исходи</a:t>
            </a:r>
            <a:endParaRPr lang="sr-Latn-RS" dirty="0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259C8B84-44D0-445A-B86E-A6C32D843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Ученик ће након ове наставне јединице моћи:</a:t>
            </a:r>
          </a:p>
          <a:p>
            <a:pPr lvl="1"/>
            <a:r>
              <a:rPr lang="sr-Cyrl-RS" dirty="0"/>
              <a:t>Да разликује врсте депозита</a:t>
            </a:r>
          </a:p>
          <a:p>
            <a:pPr lvl="1"/>
            <a:r>
              <a:rPr lang="sr-Cyrl-RS" dirty="0"/>
              <a:t>Да разуме начин креирања новчане масе</a:t>
            </a:r>
          </a:p>
          <a:p>
            <a:pPr lvl="1"/>
            <a:r>
              <a:rPr lang="sr-Cyrl-RS" dirty="0"/>
              <a:t>Да израчуна кредитни мултипликатор</a:t>
            </a:r>
          </a:p>
          <a:p>
            <a:pPr lvl="1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63784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r-Cyrl-RS" dirty="0"/>
              <a:t>Увод</a:t>
            </a:r>
            <a:endParaRPr lang="sr-Latn-CS" dirty="0"/>
          </a:p>
        </p:txBody>
      </p:sp>
      <p:sp>
        <p:nvSpPr>
          <p:cNvPr id="14" name="Čuvar mesta za sadržaj 13"/>
          <p:cNvSpPr>
            <a:spLocks noGrp="1"/>
          </p:cNvSpPr>
          <p:nvPr>
            <p:ph idx="1"/>
          </p:nvPr>
        </p:nvSpPr>
        <p:spPr>
          <a:xfrm>
            <a:off x="1522414" y="1700808"/>
            <a:ext cx="9144000" cy="4608512"/>
          </a:xfrm>
        </p:spPr>
        <p:txBody>
          <a:bodyPr rtlCol="0">
            <a:normAutofit fontScale="62500" lnSpcReduction="20000"/>
          </a:bodyPr>
          <a:lstStyle/>
          <a:p>
            <a:pPr rtl="0"/>
            <a:r>
              <a:rPr lang="sr-Cyrl-RS" dirty="0"/>
              <a:t>Дефиниши банку.</a:t>
            </a:r>
          </a:p>
          <a:p>
            <a:pPr lvl="1"/>
            <a:r>
              <a:rPr lang="sr-Cyrl-RS" dirty="0"/>
              <a:t>Очекивани одговор: економски субјект, основан у форми АД, бави се прикупљањем штедње, одобравање кредита, платним прометом итд.</a:t>
            </a:r>
          </a:p>
          <a:p>
            <a:pPr rtl="0"/>
            <a:r>
              <a:rPr lang="sr-Cyrl-RS" dirty="0"/>
              <a:t>Објасни разлику између банака и предузећа.</a:t>
            </a:r>
          </a:p>
          <a:p>
            <a:pPr lvl="1"/>
            <a:r>
              <a:rPr lang="sr-Cyrl-RS" dirty="0"/>
              <a:t>Очекивани одговор: банке послују са туђим средствима и могу бити само АД</a:t>
            </a:r>
          </a:p>
          <a:p>
            <a:pPr rtl="0"/>
            <a:r>
              <a:rPr lang="sr-Cyrl-RS" dirty="0"/>
              <a:t>Објасни разлику између активне и пасивне каматне стопе.</a:t>
            </a:r>
          </a:p>
          <a:p>
            <a:pPr lvl="1"/>
            <a:r>
              <a:rPr lang="sr-Cyrl-RS" dirty="0"/>
              <a:t>Очекивани одговор: активна на одобрене кредите, пасивна на депозите.</a:t>
            </a:r>
          </a:p>
          <a:p>
            <a:pPr rtl="0"/>
            <a:r>
              <a:rPr lang="sr-Cyrl-RS" dirty="0"/>
              <a:t>Набројте три најважнија банкарска посла.</a:t>
            </a:r>
          </a:p>
          <a:p>
            <a:pPr lvl="1"/>
            <a:r>
              <a:rPr lang="sr-Cyrl-RS" dirty="0"/>
              <a:t>Очекивани одговор: прикупљање депозита, одобравање кредита и платни промет.</a:t>
            </a:r>
          </a:p>
          <a:p>
            <a:pPr rtl="0"/>
            <a:r>
              <a:rPr lang="sr-Cyrl-RS" dirty="0"/>
              <a:t>Набројте врсте банака које знате.</a:t>
            </a:r>
          </a:p>
          <a:p>
            <a:pPr lvl="1"/>
            <a:r>
              <a:rPr lang="sr-Cyrl-RS" dirty="0"/>
              <a:t>Очекивани одговор: депозитне, универзалне, хипотекарне, специјалне, развојне, мултинационалне.</a:t>
            </a:r>
          </a:p>
          <a:p>
            <a:pPr rtl="0"/>
            <a:r>
              <a:rPr lang="sr-Cyrl-RS" dirty="0"/>
              <a:t>Објасни  разлику између поштанске штедионице и банке.</a:t>
            </a:r>
          </a:p>
          <a:p>
            <a:pPr lvl="1"/>
            <a:r>
              <a:rPr lang="sr-Cyrl-RS" dirty="0"/>
              <a:t>Очекивани одговор: поштанска штедионица прикупљају депозите од својих чланова и њима одобравају кредите.</a:t>
            </a:r>
          </a:p>
          <a:p>
            <a:pPr rtl="0"/>
            <a:r>
              <a:rPr lang="sr-Cyrl-RS" dirty="0"/>
              <a:t>Објасни разлику између </a:t>
            </a:r>
            <a:r>
              <a:rPr lang="sr-Cyrl-RS" dirty="0" err="1"/>
              <a:t>микрофинансијских</a:t>
            </a:r>
            <a:r>
              <a:rPr lang="sr-Cyrl-RS" dirty="0"/>
              <a:t> институција и банака.</a:t>
            </a:r>
          </a:p>
          <a:p>
            <a:pPr lvl="1"/>
            <a:r>
              <a:rPr lang="sr-Cyrl-RS" dirty="0"/>
              <a:t>Очекивани одговор: извори зајмова су оснивачки капитал, донације, зајмови од других институција.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8D4617-12A9-4BEF-A02D-CF9B7B986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Пословне банке и понуда новца</a:t>
            </a:r>
            <a:endParaRPr lang="sr-Latn-RS" dirty="0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8B0BE141-2E8E-4B60-A2AA-4C8FF5BA8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Креирање понуде новца</a:t>
            </a:r>
          </a:p>
          <a:p>
            <a:pPr lvl="1"/>
            <a:r>
              <a:rPr lang="sr-Cyrl-RS" dirty="0"/>
              <a:t>Не би постојало када би сав новац чувале у трезору</a:t>
            </a:r>
          </a:p>
          <a:p>
            <a:pPr lvl="1"/>
            <a:r>
              <a:rPr lang="sr-Cyrl-RS" dirty="0"/>
              <a:t>Имала би само трошкове, што је неодрживо</a:t>
            </a:r>
          </a:p>
          <a:p>
            <a:pPr lvl="1"/>
            <a:r>
              <a:rPr lang="sr-Cyrl-RS" dirty="0" err="1"/>
              <a:t>Депоненти</a:t>
            </a:r>
            <a:r>
              <a:rPr lang="sr-Cyrl-RS" dirty="0"/>
              <a:t> ретко повлаче сав новац</a:t>
            </a:r>
          </a:p>
          <a:p>
            <a:pPr lvl="1"/>
            <a:r>
              <a:rPr lang="sr-Cyrl-RS" dirty="0"/>
              <a:t>Банке на тај начин пласирају значајан</a:t>
            </a:r>
            <a:br>
              <a:rPr lang="sr-Cyrl-RS" dirty="0"/>
            </a:br>
            <a:r>
              <a:rPr lang="sr-Cyrl-RS" dirty="0"/>
              <a:t>део депозита и на тај начин учествују у </a:t>
            </a:r>
            <a:br>
              <a:rPr lang="sr-Cyrl-RS" dirty="0"/>
            </a:br>
            <a:r>
              <a:rPr lang="sr-Cyrl-RS" dirty="0"/>
              <a:t>процесу КРЕИРАЊА НОВЧАНЕ МАСЕ.</a:t>
            </a:r>
          </a:p>
          <a:p>
            <a:pPr marL="548640" lvl="2" indent="0">
              <a:buNone/>
            </a:pPr>
            <a:endParaRPr lang="sr-Latn-RS" dirty="0"/>
          </a:p>
        </p:txBody>
      </p:sp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CC5A540C-1DE7-4A78-B6A5-6899209E23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8629286"/>
              </p:ext>
            </p:extLst>
          </p:nvPr>
        </p:nvGraphicFramePr>
        <p:xfrm>
          <a:off x="7318548" y="1628800"/>
          <a:ext cx="4422982" cy="2996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610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7D05C1-3A92-4F85-BC7F-B5C4A9009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Креирање понуде кроз пример</a:t>
            </a:r>
            <a:endParaRPr lang="sr-Latn-RS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256D41B-48AF-4FDA-86C0-CAEB2A931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53" b="97842" l="9639" r="9036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7550" y="2080487"/>
            <a:ext cx="914864" cy="153212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0CAA85A-6848-4145-BCAF-1D1742DAAB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803" l="9880" r="898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4212" y="1466883"/>
            <a:ext cx="1950715" cy="177550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8E583480-7213-4964-B352-8C5B659441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4652" y="2760562"/>
            <a:ext cx="2647448" cy="197033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1FC7610-F0A9-44CB-A99D-BD69619E48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1084" y1="13439" x2="21084" y2="24506"/>
                        <a14:foregroundMark x1="18675" y1="19368" x2="24096" y2="24111"/>
                        <a14:foregroundMark x1="24096" y1="24111" x2="42169" y2="20158"/>
                        <a14:foregroundMark x1="39759" y1="30830" x2="40361" y2="24506"/>
                        <a14:foregroundMark x1="77711" y1="25692" x2="69277" y2="25296"/>
                        <a14:foregroundMark x1="30120" y1="22925" x2="44578" y2="8696"/>
                        <a14:foregroundMark x1="55422" y1="41107" x2="66265" y2="411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66961" y="4761454"/>
            <a:ext cx="1070278" cy="1631207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094267F2-FB75-4B7A-A7C5-4CF79989F2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742" b="95506" l="3145" r="95597">
                        <a14:foregroundMark x1="8805" y1="19101" x2="8805" y2="19101"/>
                        <a14:foregroundMark x1="8805" y1="20225" x2="8805" y2="26966"/>
                        <a14:foregroundMark x1="8805" y1="33708" x2="8805" y2="33708"/>
                        <a14:foregroundMark x1="89308" y1="33708" x2="89308" y2="33708"/>
                        <a14:foregroundMark x1="88679" y1="21348" x2="88679" y2="21348"/>
                        <a14:foregroundMark x1="37107" y1="20225" x2="37107" y2="20225"/>
                        <a14:foregroundMark x1="37107" y1="20225" x2="37107" y2="20225"/>
                        <a14:foregroundMark x1="37107" y1="20225" x2="89308" y2="20225"/>
                        <a14:foregroundMark x1="89308" y1="20225" x2="89308" y2="37079"/>
                        <a14:foregroundMark x1="8176" y1="35955" x2="35849" y2="33708"/>
                        <a14:foregroundMark x1="8176" y1="22472" x2="37107" y2="21348"/>
                        <a14:foregroundMark x1="37107" y1="19101" x2="49057" y2="10112"/>
                        <a14:foregroundMark x1="49057" y1="10112" x2="62893" y2="191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962" y="4369387"/>
            <a:ext cx="3035171" cy="169893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C8DCEAA-4316-4F72-928F-127DE90675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851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2724" y="2435222"/>
            <a:ext cx="796521" cy="650679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46190E37-8EA8-404C-87BF-B1B9B9BC7B0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74332" y="1908254"/>
            <a:ext cx="1081702" cy="555084"/>
          </a:xfrm>
          <a:prstGeom prst="rect">
            <a:avLst/>
          </a:prstGeom>
        </p:spPr>
      </p:pic>
      <p:sp>
        <p:nvSpPr>
          <p:cNvPr id="11" name="Oblačić za govor: Ovalni 10">
            <a:extLst>
              <a:ext uri="{FF2B5EF4-FFF2-40B4-BE49-F238E27FC236}">
                <a16:creationId xmlns:a16="http://schemas.microsoft.com/office/drawing/2014/main" id="{DC7D3866-2023-4187-BF80-13FD34A3E2A4}"/>
              </a:ext>
            </a:extLst>
          </p:cNvPr>
          <p:cNvSpPr/>
          <p:nvPr/>
        </p:nvSpPr>
        <p:spPr>
          <a:xfrm>
            <a:off x="5374332" y="3085902"/>
            <a:ext cx="2957806" cy="1310276"/>
          </a:xfrm>
          <a:prstGeom prst="wedgeEllipseCallout">
            <a:avLst>
              <a:gd name="adj1" fmla="val 3096"/>
              <a:gd name="adj2" fmla="val 68158"/>
            </a:avLst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dirty="0"/>
              <a:t>Нисам био баш неки ђак, па ми сад треба кредит од 800 евра за факултет.</a:t>
            </a:r>
            <a:endParaRPr lang="sr-Latn-RS" sz="1600" dirty="0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2FD2328B-76E8-4572-B5F9-FFEA9F95E0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7159" l="1136" r="95455">
                        <a14:foregroundMark x1="36364" y1="3977" x2="36364" y2="3977"/>
                        <a14:foregroundMark x1="36364" y1="3977" x2="34848" y2="25568"/>
                        <a14:foregroundMark x1="34848" y1="25568" x2="34848" y2="25568"/>
                        <a14:foregroundMark x1="36364" y1="6250" x2="62879" y2="6250"/>
                        <a14:foregroundMark x1="61742" y1="6818" x2="79924" y2="13068"/>
                        <a14:foregroundMark x1="79924" y1="14773" x2="95455" y2="42045"/>
                        <a14:foregroundMark x1="53788" y1="93182" x2="85606" y2="66477"/>
                        <a14:foregroundMark x1="85606" y1="66477" x2="89015" y2="443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8361" y="2236639"/>
            <a:ext cx="914864" cy="609909"/>
          </a:xfrm>
          <a:prstGeom prst="rect">
            <a:avLst/>
          </a:prstGeom>
        </p:spPr>
      </p:pic>
      <p:sp>
        <p:nvSpPr>
          <p:cNvPr id="15" name="Pravougaonik 14">
            <a:extLst>
              <a:ext uri="{FF2B5EF4-FFF2-40B4-BE49-F238E27FC236}">
                <a16:creationId xmlns:a16="http://schemas.microsoft.com/office/drawing/2014/main" id="{AEB5135E-B676-472E-907A-2D7F63F243FD}"/>
              </a:ext>
            </a:extLst>
          </p:cNvPr>
          <p:cNvSpPr/>
          <p:nvPr/>
        </p:nvSpPr>
        <p:spPr>
          <a:xfrm>
            <a:off x="1001770" y="1466883"/>
            <a:ext cx="10486313" cy="4925778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9600" dirty="0"/>
              <a:t>5000 евра</a:t>
            </a:r>
            <a:endParaRPr lang="sr-Latn-RS" sz="9600" dirty="0"/>
          </a:p>
        </p:txBody>
      </p:sp>
    </p:spTree>
    <p:extLst>
      <p:ext uri="{BB962C8B-B14F-4D97-AF65-F5344CB8AC3E}">
        <p14:creationId xmlns:p14="http://schemas.microsoft.com/office/powerpoint/2010/main" val="151227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7 -0.00602 L -0.00937 -0.00602 C -0.00286 -0.01459 -0.00247 -0.01968 0.00573 -0.01158 C 0.00664 -0.01065 0.00638 -0.00787 0.00678 -0.00602 C 0.00638 -0.0007 0.00821 0.00694 0.00573 0.01018 C -0.00469 0.02361 -0.00443 0.00625 -0.00534 -0.0007 C -0.0056 -0.00255 -0.00612 -0.00417 -0.00638 -0.00602 C -0.00612 -0.01088 -0.00651 -0.01598 -0.00534 -0.02061 C -0.00495 -0.02223 -0.00338 -0.02176 -0.00234 -0.02223 C -0.00104 -0.02292 0.00039 -0.02338 0.0017 -0.02408 C 0.01498 -0.02084 0.00456 -0.02755 0.00977 -0.00417 C 0.01042 -0.00139 0.01042 -0.01042 0.01081 -0.0132 C 0.01159 -0.01829 0.01264 -0.02547 0.01485 -0.0294 C 0.01576 -0.03102 0.01693 -0.03195 0.01798 -0.03311 C 0.02032 -0.03959 0.02071 -0.04074 0.02397 -0.04746 C 0.02501 -0.04954 0.02605 -0.05116 0.02709 -0.05301 C 0.02813 -0.05695 0.02905 -0.06274 0.03217 -0.06366 C 0.03321 -0.06412 0.03413 -0.0625 0.03517 -0.06204 C 0.03725 -0.0507 0.03426 -0.06158 0.04129 -0.05463 C 0.04298 -0.05301 0.04415 -0.05024 0.04533 -0.04746 C 0.04845 -0.04005 0.04637 -0.0419 0.04832 -0.03496 C 0.04884 -0.03287 0.04976 -0.03125 0.05041 -0.0294 C 0.05223 -0.00394 0.04962 -0.01505 0.0534 -0.02061 C 0.05431 -0.02176 0.05549 -0.02176 0.05653 -0.02223 C 0.05809 -0.01875 0.06017 -0.01551 0.06148 -0.01158 C 0.06252 -0.0088 0.06278 -0.00533 0.06356 -0.00255 C 0.06421 3.7037E-6 0.06486 0.00231 0.06564 0.00463 C 0.06591 0.00301 0.06643 0.00115 0.06656 -0.0007 C 0.06708 -0.00602 0.06643 -0.01181 0.0676 -0.0169 C 0.06799 -0.01875 0.07072 -0.01875 0.07072 -0.01875 L 0.06864 -0.02408 L 0.06864 -0.02408 " pathEditMode="relative" ptsTypes="AAAAAAAAAAAAAAA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-0.00926 L -0.01042 -0.00926 C -0.00808 -0.01736 -0.00612 -0.02593 -0.00313 -0.03334 C -0.00195 -0.03635 0.00026 -0.0375 0.00182 -0.03982 C 0.00312 -0.0419 0.00404 -0.04468 0.00547 -0.04653 C 0.00664 -0.04769 0.00794 -0.04815 0.00925 -0.04861 L 0.01901 -0.05301 L 0.0461 -0.04653 C 0.05079 -0.03774 0.04676 -0.01829 0.04116 -0.01158 C 0.03595 -0.0051 0.02891 -0.01574 0.02266 -0.01806 C 0.02227 -0.02176 0.02045 -0.0257 0.02149 -0.02894 C 0.03048 -0.05903 0.03399 -0.05463 0.04975 -0.06621 C 0.05965 -0.07338 0.04962 -0.06829 0.05965 -0.07269 C 0.06382 -0.07223 0.07827 -0.07778 0.08179 -0.06389 C 0.08309 -0.05834 0.08335 -0.05232 0.08427 -0.04653 C 0.08596 -0.00811 0.08687 -0.02246 0.07932 0.02569 C 0.07827 0.03194 0.07567 0.03889 0.07189 0.04097 C 0.06877 0.04282 0.06538 0.04236 0.06212 0.04328 C 0.05926 0.04166 0.056 0.04166 0.0534 0.03889 C 0.04741 0.03171 0.04754 0.02685 0.0461 0.01689 C 0.0465 0.00463 0.04558 -0.00811 0.04728 -0.02014 C 0.04819 -0.02639 0.05548 -0.05047 0.06082 -0.0551 C 0.07762 -0.07014 0.07788 -0.06528 0.09156 -0.07269 C 0.10667 -0.08079 0.08895 -0.07385 0.10393 -0.07917 C 0.11722 -0.07801 0.12295 -0.08449 0.13089 -0.07269 C 0.13233 -0.07061 0.13337 -0.06829 0.13467 -0.06621 C 0.13597 -0.05649 0.14079 -0.02315 0.14079 -0.01806 L 0.13714 -0.01158 C 0.13506 -0.01574 0.13206 -0.01922 0.13089 -0.02454 C 0.12725 -0.04167 0.12777 -0.0676 0.13219 -0.08357 C 0.13649 -0.09954 0.14314 -0.11343 0.14939 -0.12732 C 0.15095 -0.13102 0.15303 -0.13426 0.15551 -0.13611 C 0.15942 -0.13889 0.16371 -0.13889 0.16788 -0.14028 C 0.17726 -0.1375 0.18885 -0.1426 0.19614 -0.13172 C 0.20214 -0.12246 0.19927 -0.10394 0.20109 -0.09005 C 0.20214 -0.08125 0.20357 -0.07269 0.20474 -0.06389 C 0.20813 -0.03843 0.20578 -0.05186 0.20839 -0.03774 C 0.20761 -0.02315 0.20813 -0.00811 0.20591 0.00601 C 0.205 0.0125 0.20474 -0.00695 0.20474 -0.01366 C 0.20474 -0.01806 0.20409 -0.02385 0.20591 -0.02686 C 0.20852 -0.03079 0.21255 -0.02963 0.21581 -0.03102 L 0.2343 -0.02894 " pathEditMode="relative" ptsTypes="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59 0.01111 L 0.01159 0.01111 C 0.01524 0.00764 0.01876 0.00347 0.02253 0.00023 C 0.028 -0.00417 0.03152 -0.00463 0.03738 -0.00625 C 0.03934 -0.00764 0.04142 -0.00949 0.0435 -0.01065 C 0.04507 -0.01157 0.04689 -0.01181 0.04845 -0.01273 C 0.06122 -0.02153 0.04559 -0.01389 0.05822 -0.01944 C 0.06395 -0.01806 0.06981 -0.01736 0.07541 -0.01505 C 0.08062 -0.01296 0.07958 -0.01088 0.08284 -0.00625 C 0.08401 -0.00463 0.08531 -0.00347 0.08648 -0.00185 C 0.0874 0.00023 0.08831 0.00231 0.08896 0.00463 C 0.093 0.01875 0.08948 0.04907 0.08896 0.05486 C 0.08883 0.05694 0.0874 0.05787 0.08648 0.05926 C 0.07958 0.05787 0.07216 0.05949 0.06564 0.05486 C 0.06304 0.05301 0.06304 0.0463 0.062 0.0419 C 0.05913 0.03079 0.0577 0.02477 0.05575 0.01343 C 0.05536 0.01042 0.05496 0.00764 0.05457 0.00463 C 0.05496 0.00162 0.05496 -0.00139 0.05575 -0.00417 C 0.05809 -0.01134 0.06317 -0.01366 0.06682 -0.01713 C 0.06981 -0.01991 0.07268 -0.02269 0.07541 -0.02593 C 0.09013 -0.04306 0.08661 -0.04421 0.09886 -0.05 C 0.10081 -0.05093 0.10289 -0.05139 0.10498 -0.05208 C 0.11032 -0.05069 0.11579 -0.05046 0.121 -0.04792 C 0.12204 -0.04722 0.13689 -0.03542 0.13936 -0.03241 C 0.14158 -0.03009 0.14379 -0.02731 0.14561 -0.02384 C 0.14757 -0.01991 0.15043 -0.01065 0.15043 -0.01065 C 0.15082 -0.00764 0.15134 -0.00486 0.15173 -0.00185 C 0.1533 0.01181 0.15408 0.02245 0.15173 0.0375 C 0.15095 0.04213 0.14288 0.04375 0.14184 0.04398 C 0.13988 0.04329 0.13754 0.04352 0.13572 0.0419 C 0.13142 0.0375 0.12881 0.02731 0.12712 0.01991 C 0.12647 0.01713 0.12634 0.01412 0.12595 0.01111 C 0.12712 0.00833 0.1279 0.00463 0.12959 0.00255 C 0.13129 0 0.13376 -0.00023 0.13572 -0.00185 C 0.13819 -0.00394 0.14053 -0.00648 0.14314 -0.00856 C 0.14535 -0.01019 0.14952 -0.01181 0.15173 -0.01273 C 0.15786 -0.01204 0.16424 -0.01366 0.1701 -0.01065 C 0.17479 -0.00833 0.18247 0.00255 0.18247 0.00255 C 0.18456 0.00833 0.18729 0.01343 0.18859 0.01991 C 0.18977 0.02546 0.18951 0.03171 0.18977 0.0375 C 0.19029 0.04468 0.19068 0.05208 0.19107 0.05926 C 0.19068 0.07176 0.19081 0.08426 0.18977 0.09653 C 0.18911 0.10556 0.18469 0.10856 0.18117 0.11389 C 0.17231 0.12801 0.18013 0.11806 0.17257 0.12708 C 0.17062 0.12569 0.16762 0.12616 0.16645 0.12269 C 0.16463 0.11713 0.17192 0.11435 0.17257 0.11389 C 0.17674 0.11111 0.18078 0.10764 0.18495 0.10532 L 0.19224 0.10093 C 0.19888 0.10162 0.20539 0.10185 0.21191 0.10301 C 0.21399 0.10347 0.2162 0.1037 0.21816 0.10532 C 0.22246 0.10856 0.22311 0.11204 0.22545 0.11829 C 0.22884 0.13588 0.22441 0.11065 0.22793 0.14884 C 0.22845 0.15417 0.22962 0.15926 0.2304 0.16435 C 0.23809 0.16157 0.24069 0.15949 0.25007 0.16435 C 0.25202 0.16528 0.25515 0.17454 0.25619 0.17731 C 0.25528 0.20069 0.25918 0.20347 0.25007 0.21227 C 0.24811 0.21435 0.24603 0.21528 0.24395 0.21667 C 0.24069 0.21597 0.23678 0.21806 0.23405 0.21458 C 0.23262 0.2125 0.2373 0.21134 0.239 0.21019 C 0.24121 0.2088 0.24811 0.20648 0.25007 0.20579 C 0.25176 0.20509 0.25332 0.20417 0.25502 0.2037 C 0.26231 0.20116 0.26973 0.19931 0.27716 0.19699 C 0.29695 0.19097 0.28393 0.19398 0.30177 0.19051 C 0.3148 0.1919 0.32808 0.19167 0.34111 0.19491 C 0.34723 0.19653 0.35648 0.20671 0.36195 0.21227 C 0.36364 0.21667 0.36559 0.2206 0.3669 0.22546 C 0.36976 0.23634 0.37132 0.25116 0.37302 0.26273 C 0.37666 0.28681 0.37445 0.26898 0.37679 0.28889 L 0.37549 0.30648 " pathEditMode="relative" ptsTypes="AAAAAAAAAAAAAAAAAAAAAAAAAAAAAAAAAAAAAAAAAAAAAAAAAAAAAAAAAAAAAAAAAAA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52 0.08936 L -0.02852 0.08936 C -0.02982 0.08287 -0.03021 0.0757 -0.0323 0.06991 C -0.03295 0.06783 -0.03464 0.06737 -0.03594 0.0676 C -0.03855 0.06806 -0.04337 0.072 -0.04337 0.072 C -0.06238 0.06968 -0.06056 0.05926 -0.06303 0.07848 C -0.06342 0.08218 -0.06382 0.08588 -0.06421 0.08936 C -0.06707 0.06968 -0.06564 0.07778 -0.06798 0.06551 C -0.06994 0.06621 -0.07228 0.06598 -0.0741 0.0676 C -0.07645 0.06968 -0.07879 0.07686 -0.08023 0.08079 C -0.08062 0.08357 -0.08153 0.09422 -0.08387 0.09607 C -0.08517 0.09676 -0.08635 0.09445 -0.08765 0.09375 C -0.08804 0.09098 -0.08778 0.0875 -0.08882 0.08519 C -0.0896 0.08334 -0.09143 0.08403 -0.0926 0.08287 C -0.0939 0.08172 -0.09481 0.07963 -0.09625 0.07848 C -0.09781 0.07732 -0.0995 0.07709 -0.10119 0.07639 C -0.10237 0.0757 -0.10367 0.075 -0.10484 0.07408 C -0.10601 0.0757 -0.10706 0.07801 -0.10849 0.07848 C -0.11083 0.07917 -0.11435 0.07338 -0.11591 0.072 C -0.11708 0.07107 -0.11839 0.07061 -0.11956 0.06991 C -0.12086 0.07061 -0.12216 0.07084 -0.12334 0.072 C -0.12425 0.07315 -0.12464 0.07639 -0.12581 0.07639 C -0.12724 0.07639 -0.12815 0.07338 -0.12946 0.072 C -0.1331 0.07269 -0.13688 0.07315 -0.14053 0.07408 C -0.14183 0.07454 -0.14287 0.07639 -0.14417 0.07639 C -0.14548 0.07639 -0.14665 0.075 -0.14795 0.07408 C -0.14912 0.07269 -0.15017 0.07014 -0.1516 0.06991 C -0.15863 0.06852 -0.18872 0.08473 -0.18103 0.06112 C -0.18012 0.05787 -0.17869 0.05533 -0.17739 0.05232 C -0.17908 0.05162 -0.18064 0.05024 -0.18234 0.05024 C -0.18781 0.05024 -0.19315 0.05186 -0.19836 0.05463 C -0.19953 0.0551 -0.20083 0.05602 -0.202 0.05672 C -0.2037 0.05602 -0.20526 0.05394 -0.20695 0.05463 C -0.20812 0.05487 -0.20838 0.05787 -0.20943 0.0588 C -0.21047 0.06019 -0.2119 0.06042 -0.21307 0.06112 C -0.21424 0.05973 -0.21529 0.05649 -0.21672 0.05672 C -0.21919 0.05718 -0.22102 0.06088 -0.22297 0.0632 C -0.22466 0.06551 -0.22688 0.07107 -0.22779 0.07408 C -0.22844 0.07616 -0.2287 0.07848 -0.22909 0.08079 C -0.23157 0.0801 -0.23417 0.08056 -0.23639 0.07848 C -0.23847 0.07662 -0.24134 0.06991 -0.24134 0.06991 C -0.24446 0.05325 -0.24134 0.05764 -0.24993 0.05463 C -0.25123 0.05232 -0.25228 0.04977 -0.25371 0.04792 C -0.25475 0.04676 -0.25644 0.04422 -0.25736 0.04584 C -0.25879 0.04838 -0.25814 0.05301 -0.25853 0.05672 C -0.25892 0.05903 -0.25944 0.06112 -0.25983 0.0632 C -0.261 0.0625 -0.26243 0.06227 -0.26348 0.06112 C -0.26452 0.05996 -0.26478 0.05718 -0.26595 0.05672 C -0.27038 0.05487 -0.27494 0.05533 -0.2795 0.05463 C -0.2834 0.0338 -0.27937 0.04051 -0.29552 0.04584 C -0.29708 0.0544 -0.29669 0.05463 -0.29669 0.04584 " pathEditMode="relative" ptsTypes="AAAAAAAAAAAAAAAAAAAAAAAAAAAAAAAAAAAAAAAAAAAAAAAAAAA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6926E-6 0.00324 L 1.96926E-6 0.00324 C -0.00248 0.01111 -0.00508 0.01898 -0.00743 0.02709 C -0.00795 0.02917 -0.00847 0.03148 -0.0086 0.0338 C -0.00925 0.04306 -0.00938 0.05278 -0.00977 0.06204 C -0.00938 0.07593 -0.01003 0.09005 -0.0086 0.10371 C -0.00834 0.10671 -0.00599 0.10787 -0.00495 0.11019 C -0.00313 0.11435 -0.00143 0.11875 1.96926E-6 0.12338 C 0.0043 0.13658 0.00286 0.13982 0.01107 0.14954 C 0.01328 0.15209 0.01602 0.15255 0.01849 0.15394 C 0.02214 0.15324 0.02618 0.15463 0.02956 0.15185 C 0.03568 0.1463 0.03295 0.12732 0.03074 0.12107 C 0.02683 0.11042 0.02188 0.11019 0.01602 0.1081 C 0.00378 0.12246 0.00391 0.11968 0.01354 0.17361 C 0.01563 0.18519 0.02774 0.19676 0.03451 0.20209 C 0.03568 0.20301 0.03699 0.20347 0.03816 0.20417 C 0.04402 0.20278 0.05965 0.20741 0.06525 0.19329 C 0.06746 0.18773 0.06929 0.18171 0.07137 0.1757 C 0.07176 0.17153 0.07358 0.16667 0.07267 0.16273 C 0.06838 0.14468 0.06434 0.14977 0.05665 0.15185 C 0.05444 0.19699 0.05288 0.20741 0.06277 0.26759 C 0.06395 0.275 0.0689 0.27894 0.07267 0.28287 C 0.08635 0.29746 0.08804 0.29306 0.10341 0.29607 C 0.11318 0.29792 0.13285 0.30255 0.13285 0.30255 C 0.1391 0.30185 0.14626 0.30648 0.15134 0.30046 C 0.15394 0.29722 0.14991 0.28889 0.14769 0.28519 C 0.14678 0.28357 0.14522 0.28658 0.14392 0.28727 C 0.13819 0.30278 0.14313 0.28727 0.1391 0.32222 C 0.13858 0.32685 0.1374 0.33102 0.13662 0.33542 C 0.13402 0.38009 0.13454 0.3544 0.14157 0.4294 C 0.14235 0.43843 0.14274 0.43588 0.14769 0.4382 C 0.17452 0.43334 0.15043 0.44144 0.16488 0.4294 C 0.17009 0.425 0.1809 0.41852 0.1809 0.41852 C 0.18976 0.39722 0.18117 0.41991 0.18585 0.40301 C 0.1869 0.39931 0.18833 0.39584 0.1895 0.39213 C 0.19002 0.39074 0.19028 0.38935 0.1908 0.38773 " pathEditMode="relative" ptsTypes="AAAAAAAAAAAAAAAAAAAAAAAAAAAAAAAAAAAA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08 0.40533 L 0.1908 0.40533 C 0.19054 0.40671 0.1865 0.43241 0.18455 0.43796 C 0.18364 0.44051 0.18208 0.44213 0.1809 0.44445 C 0.1796 0.44722 0.17869 0.4507 0.17726 0.45324 C 0.17504 0.45718 0.17114 0.46088 0.16866 0.46412 C 0.16528 0.46852 0.1628 0.47546 0.15876 0.47732 C 0.15186 0.48033 0.15551 0.47894 0.14769 0.48171 C 0.14027 0.48102 0.13298 0.48079 0.12555 0.4794 C 0.12425 0.47917 0.12295 0.47847 0.1219 0.47732 C 0.12086 0.47616 0.12021 0.47431 0.11943 0.47292 C 0.12073 0.4713 0.12751 0.46111 0.1292 0.47084 C 0.12998 0.47477 0.12711 0.47847 0.12555 0.48171 C 0.1223 0.4882 0.1137 0.50371 0.10836 0.50996 C 0.1068 0.51181 0.1051 0.51296 0.10341 0.51435 C 0.10328 0.51435 0.07906 0.51945 0.07515 0.50347 C 0.07411 0.49954 0.07437 0.49468 0.07385 0.49051 C 0.07358 0.48681 0.07306 0.4831 0.07267 0.4794 C 0.07306 0.47523 0.07306 0.4706 0.07385 0.46644 C 0.0745 0.46366 0.07906 0.4588 0.0801 0.45764 C 0.08453 0.45903 0.08947 0.45834 0.09364 0.46204 C 0.09468 0.46296 0.09299 0.46644 0.09234 0.46852 C 0.09117 0.47292 0.08947 0.47639 0.08739 0.4794 C 0.08505 0.48334 0.0827 0.48704 0.0801 0.49051 C 0.07853 0.49236 0.07671 0.49306 0.07515 0.49468 C 0.07385 0.49607 0.07267 0.49792 0.0715 0.49908 C 0.06981 0.5007 0.06811 0.50185 0.06655 0.50347 C 0.06525 0.50486 0.06421 0.50695 0.06277 0.50787 C 0.06134 0.50903 0.05952 0.50949 0.05796 0.50996 C 0.05223 0.51181 0.04649 0.51296 0.04063 0.51435 C 0.03204 0.51366 0.02344 0.51459 0.01485 0.51227 C 0.01016 0.51088 0.00859 0.49977 0.00625 0.49468 C 0.00156 0.48449 -0.00417 0.47755 -0.00977 0.46852 C -0.01185 0.46505 -0.01368 0.46111 -0.01589 0.45764 C -0.02996 0.43519 -0.01706 0.45764 -0.02449 0.44445 C -0.02527 0.44167 -0.02618 0.43889 -0.02696 0.43588 C -0.02787 0.43218 -0.02735 0.42639 -0.02944 0.425 C -0.03178 0.42338 -0.03465 0.42662 -0.03673 0.42917 C -0.0392 0.43218 -0.04129 0.43681 -0.04415 0.43796 C -0.05119 0.44121 -0.04754 0.43912 -0.05522 0.44445 C -0.06525 0.46227 -0.05223 0.44167 -0.06382 0.45324 C -0.06538 0.45486 -0.06603 0.4581 -0.06747 0.45996 C -0.06942 0.46181 -0.07164 0.46273 -0.07372 0.46412 C -0.08674 0.46343 -0.10003 0.46482 -0.11305 0.46204 C -0.11448 0.46181 -0.11462 0.45764 -0.11553 0.45556 C -0.11904 0.44653 -0.11878 0.44838 -0.12165 0.44028 C -0.12647 0.42662 -0.12347 0.43264 -0.12777 0.425 C -0.12985 0.41759 -0.13285 0.41343 -0.1266 0.40741 C -0.1236 0.40463 -0.1167 0.40301 -0.1167 0.40301 C -0.11136 0.40371 -0.10602 0.40347 -0.10068 0.40533 C -0.09482 0.40741 -0.10107 0.41667 -0.10198 0.41829 C -0.10433 0.42292 -0.10693 0.42709 -0.10941 0.43148 C -0.11097 0.43796 -0.11227 0.44491 -0.11422 0.45116 C -0.11553 0.45509 -0.11761 0.45834 -0.11917 0.46204 C -0.12308 0.4713 -0.11996 0.46736 -0.1266 0.47523 C -0.12855 0.47755 -0.13037 0.48056 -0.13272 0.48171 C -0.13624 0.48357 -0.14014 0.4831 -0.14379 0.4838 C -0.14665 0.48449 -0.14952 0.48542 -0.15239 0.48611 C -0.15981 0.48449 -0.16723 0.48357 -0.17453 0.48171 C -0.17583 0.48125 -0.17713 0.48056 -0.17817 0.4794 C -0.1856 0.47199 -0.18442 0.46759 -0.19055 0.45324 C -0.19172 0.45046 -0.19315 0.44769 -0.19419 0.44445 C -0.20058 0.42639 -0.19367 0.44421 -0.19784 0.42917 C -0.19862 0.42685 -0.19953 0.425 -0.20031 0.42269 C -0.19992 0.40972 -0.20162 0.39584 -0.19914 0.38334 C -0.19823 0.37917 -0.19172 0.37917 -0.19172 0.37917 C -0.19055 0.38125 -0.18885 0.38287 -0.18807 0.38565 C -0.18677 0.38959 -0.1856 0.39861 -0.1856 0.39861 C -0.19042 0.40162 -0.18924 0.40324 -0.18924 0.39445 " pathEditMode="relative" ptsTypes="AAAAAAAAAAAAAAAAAAAAAAAAAAAAAAAAAAAAAAAAAAAAAAAAAAAAAAAAAAAAAAAAAAAAA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8 0.39213 L -0.1968 0.39213 C -0.19914 0.38611 -0.20227 0.38102 -0.20409 0.37454 C -0.20591 0.36852 -0.20657 0.36134 -0.20787 0.35486 C -0.20956 0.34537 -0.20878 0.35046 -0.21021 0.33959 C -0.20943 0.3206 -0.20995 0.30139 -0.20787 0.28264 C -0.20709 0.27593 -0.20396 0.27084 -0.20162 0.26528 C -0.19901 0.25903 -0.19615 0.25324 -0.19302 0.24769 C -0.1895 0.24167 -0.18508 0.23727 -0.18195 0.23033 C -0.17596 0.21667 -0.1714 0.20116 -0.16593 0.18658 C -0.16437 0.18218 -0.1632 0.17709 -0.16111 0.17338 L -0.15486 0.1625 C -0.15343 0.16296 -0.14535 0.16412 -0.14262 0.1669 C -0.13949 0.17014 -0.13962 0.17477 -0.13767 0.18009 C -0.13702 0.18171 -0.13597 0.18287 -0.13519 0.18449 C -0.13454 0.18588 -0.12985 0.19676 -0.12907 0.19977 C -0.12855 0.20185 -0.12829 0.20394 -0.1279 0.20625 C -0.12985 0.21574 -0.13142 0.22546 -0.13402 0.23472 L -0.14262 0.26528 C -0.14262 0.26528 -0.14444 0.2794 -0.14509 0.28056 C -0.146 0.28218 -0.14757 0.28195 -0.14874 0.28264 C -0.15994 0.27477 -0.1533 0.28171 -0.16476 0.25648 C -0.16684 0.25209 -0.17466 0.23634 -0.17583 0.23033 L -0.177 0.22361 C -0.17583 0.22222 -0.17466 0.2206 -0.17335 0.21945 C -0.17179 0.21783 -0.16997 0.2169 -0.16841 0.21505 C -0.16632 0.2125 -0.16424 0.20926 -0.16228 0.20625 C -0.15343 0.19259 -0.16346 0.20764 -0.15616 0.19097 C -0.15265 0.18287 -0.15004 0.17894 -0.14509 0.1757 C -0.14353 0.17454 -0.14184 0.17408 -0.14014 0.17338 C -0.1348 0.17408 -0.12894 0.1713 -0.12412 0.1757 C -0.12282 0.17685 -0.11787 0.19884 -0.11683 0.20394 C -0.11631 0.20625 -0.11592 0.20834 -0.11553 0.21065 C -0.11592 0.21435 -0.11566 0.21852 -0.11683 0.22153 C -0.11748 0.22338 -0.11917 0.22315 -0.12048 0.22361 C -0.12204 0.22454 -0.12373 0.22523 -0.12543 0.22593 C -0.13077 0.22523 -0.13624 0.22593 -0.14145 0.22361 C -0.14301 0.22292 -0.14405 0.21968 -0.14509 0.21713 C -0.14718 0.21204 -0.14809 0.20579 -0.14874 0.19977 C -0.14926 0.19468 -0.14952 0.18959 -0.15004 0.18449 C -0.14913 0.17338 -0.14952 0.16204 -0.14757 0.15162 C -0.14692 0.14815 -0.14418 0.14746 -0.14262 0.14514 C -0.1404 0.14167 -0.13884 0.13727 -0.1365 0.13403 C -0.13376 0.13056 -0.1305 0.12894 -0.1279 0.12546 C -0.12556 0.12222 -0.12399 0.11759 -0.12165 0.11435 C -0.11982 0.11181 -0.11748 0.11019 -0.11553 0.10787 C -0.11383 0.10579 -0.11227 0.10347 -0.11058 0.10139 C -0.1081 0.10347 -0.10524 0.1044 -0.10328 0.10787 C -0.10172 0.11065 -0.10185 0.11528 -0.10081 0.11875 C -0.09899 0.12454 -0.09703 0.12755 -0.09469 0.13195 C -0.09417 0.13403 -0.09286 0.14051 -0.09339 0.13843 C -0.09443 0.13496 -0.09573 0.13148 -0.09586 0.12755 C -0.09612 0.11945 -0.09612 0.11111 -0.09469 0.10347 C -0.09417 0.10139 -0.09221 0.10209 -0.09091 0.10139 C -0.08883 0.1 -0.08687 0.09815 -0.08479 0.09699 C -0.08323 0.09607 -0.08153 0.0956 -0.07984 0.09468 C -0.06747 0.08843 -0.08661 0.09722 -0.07124 0.09051 C -0.06916 0.09121 -0.06669 0.09005 -0.06512 0.09259 C -0.06096 0.09908 -0.06017 0.10787 -0.059 0.11667 C -0.05978 0.12107 -0.05952 0.12639 -0.06135 0.12963 C -0.06239 0.13125 -0.06421 0.12917 -0.06512 0.12755 C -0.06564 0.12639 -0.0676 0.11227 -0.0676 0.11227 C -0.06812 0.10972 -0.06916 0.10787 -0.07007 0.10579 C -0.06994 0.10301 -0.06968 0.07732 -0.0676 0.06852 C -0.06695 0.06621 -0.0663 0.06366 -0.06512 0.06204 C -0.06408 0.06065 -0.06265 0.06042 -0.06135 0.05972 C -0.05848 0.06042 -0.05549 0.05996 -0.05275 0.06204 C -0.05041 0.06389 -0.04962 0.07408 -0.0491 0.07732 C -0.04767 0.08611 -0.0465 0.08634 -0.05158 0.07732 C -0.05119 0.06991 -0.05158 0.06227 -0.05028 0.05533 C -0.04988 0.05301 -0.0478 0.05278 -0.04663 0.05116 C -0.04572 0.04977 -0.04481 0.04838 -0.04415 0.04676 C -0.04285 0.04329 -0.04155 0.03959 -0.04051 0.03565 C -0.03855 0.02871 -0.04051 0.02755 -0.03556 0.02269 C -0.03413 0.02107 -0.0323 0.0213 -0.03061 0.02037 C -0.02735 0.0213 -0.0241 0.02153 -0.02084 0.02269 C -0.01954 0.02315 -0.01824 0.02616 -0.01706 0.02477 C -0.01472 0.02176 -0.01485 0.01412 -0.01224 0.01181 C -0.01055 0.01019 -0.00899 0.00857 -0.0073 0.00741 C -0.00482 0.00556 -0.00117 0.00417 0.0013 0.00301 C 0.00573 -0.00231 0.00364 -0.00023 0.00755 -0.00347 " pathEditMode="relative" ptsTypes="AAAAAAAAAAAAAAAAAAAAAAAAAAAAAAAAAAA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4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4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3E067C-5F32-43A4-8AA1-B3F449920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Процес кредитне мултипликације</a:t>
            </a:r>
            <a:endParaRPr lang="sr-Latn-RS" dirty="0"/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BC703924-D590-49B1-93A6-B25AA52600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0314387"/>
              </p:ext>
            </p:extLst>
          </p:nvPr>
        </p:nvGraphicFramePr>
        <p:xfrm>
          <a:off x="1522413" y="1905000"/>
          <a:ext cx="9144000" cy="316992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68821955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15370149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437504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/>
                        <a:t>Депозит</a:t>
                      </a:r>
                      <a:endParaRPr lang="sr-Latn-R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/>
                        <a:t>Обавезна резерва</a:t>
                      </a:r>
                      <a:endParaRPr lang="sr-Latn-R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/>
                        <a:t>Кредит</a:t>
                      </a:r>
                      <a:endParaRPr lang="sr-Latn-R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606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/>
                        <a:t>1.000</a:t>
                      </a:r>
                      <a:endParaRPr lang="sr-Latn-R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/>
                        <a:t>200</a:t>
                      </a:r>
                      <a:endParaRPr lang="sr-Latn-R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/>
                        <a:t>800</a:t>
                      </a:r>
                      <a:endParaRPr lang="sr-Latn-R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94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/>
                        <a:t>800</a:t>
                      </a:r>
                      <a:endParaRPr lang="sr-Latn-R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/>
                        <a:t>160</a:t>
                      </a:r>
                      <a:endParaRPr lang="sr-Latn-R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/>
                        <a:t>600</a:t>
                      </a:r>
                      <a:endParaRPr lang="sr-Latn-R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774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/>
                        <a:t>640</a:t>
                      </a:r>
                      <a:endParaRPr lang="sr-Latn-R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/>
                        <a:t>128</a:t>
                      </a:r>
                      <a:endParaRPr lang="sr-Latn-R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/>
                        <a:t>512</a:t>
                      </a:r>
                      <a:endParaRPr lang="sr-Latn-R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560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/>
                        <a:t>512</a:t>
                      </a:r>
                      <a:endParaRPr lang="sr-Latn-R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/>
                        <a:t>102,4</a:t>
                      </a:r>
                      <a:endParaRPr lang="sr-Latn-R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/>
                        <a:t>409,6</a:t>
                      </a:r>
                      <a:endParaRPr lang="sr-Latn-R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437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/>
                        <a:t>…</a:t>
                      </a:r>
                      <a:endParaRPr lang="sr-Latn-R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/>
                        <a:t>…</a:t>
                      </a:r>
                      <a:endParaRPr lang="sr-Latn-R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/>
                        <a:t>…</a:t>
                      </a:r>
                      <a:endParaRPr lang="sr-Latn-R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981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/>
                        <a:t>…</a:t>
                      </a:r>
                      <a:endParaRPr lang="sr-Latn-R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/>
                        <a:t>…</a:t>
                      </a:r>
                      <a:endParaRPr lang="sr-Latn-R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/>
                        <a:t>…</a:t>
                      </a:r>
                      <a:endParaRPr lang="sr-Latn-R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856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2000" b="1" dirty="0"/>
                        <a:t>Укупно:5000</a:t>
                      </a:r>
                      <a:endParaRPr lang="sr-Latn-R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Latn-R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Latn-R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69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32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64D3F3-E342-4009-B2ED-E76E73204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err="1"/>
              <a:t>Мултипликациони</a:t>
            </a:r>
            <a:r>
              <a:rPr lang="sr-Cyrl-RS" dirty="0"/>
              <a:t> процес</a:t>
            </a:r>
            <a:endParaRPr lang="sr-Latn-R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Čuvar mesta za sadržaj 2">
                <a:extLst>
                  <a:ext uri="{FF2B5EF4-FFF2-40B4-BE49-F238E27FC236}">
                    <a16:creationId xmlns:a16="http://schemas.microsoft.com/office/drawing/2014/main" id="{E10C9BE7-2537-46DB-90E0-90D0E88258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sr-Cyrl-RS" dirty="0"/>
                  <a:t>Од депозита од 1000 евра на депозит од 5000 евра</a:t>
                </a:r>
              </a:p>
              <a:p>
                <a:r>
                  <a:rPr lang="sr-Cyrl-RS" dirty="0" err="1"/>
                  <a:t>Мултипликациони</a:t>
                </a:r>
                <a:r>
                  <a:rPr lang="sr-Cyrl-RS" dirty="0"/>
                  <a:t> процес представља повратак дела (или свих) средстава које је банка пласирала у виду кредита.</a:t>
                </a:r>
              </a:p>
              <a:p>
                <a:r>
                  <a:rPr lang="sr-Cyrl-RS" dirty="0"/>
                  <a:t>Множењем иницијалног депозита и кредитног мултипликатора добија се укупан износ кредитне мултипликације.</a:t>
                </a:r>
              </a:p>
              <a:p>
                <a:r>
                  <a:rPr lang="sr-Cyrl-RS" dirty="0"/>
                  <a:t>Кредитни мултипликатор се рачунски добија као реципрочна вредност стопе обавезне резерве.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RS" b="0" i="1" smtClean="0">
                          <a:latin typeface="Cambria Math" panose="02040503050406030204" pitchFamily="18" charset="0"/>
                        </a:rPr>
                        <m:t>КМ=</m:t>
                      </m:r>
                      <m:f>
                        <m:fPr>
                          <m:ctrlPr>
                            <a:rPr lang="sr-Cyrl-R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r-Cyrl-RS" b="0" i="1" smtClean="0">
                              <a:latin typeface="Cambria Math" panose="02040503050406030204" pitchFamily="18" charset="0"/>
                            </a:rPr>
                            <m:t>ОР</m:t>
                          </m:r>
                        </m:den>
                      </m:f>
                      <m:r>
                        <a:rPr lang="sr-Cyrl-R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Cyrl-R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r-Cyrl-RS" b="0" i="1" smtClean="0">
                              <a:latin typeface="Cambria Math" panose="02040503050406030204" pitchFamily="18" charset="0"/>
                            </a:rPr>
                            <m:t>0,2</m:t>
                          </m:r>
                        </m:den>
                      </m:f>
                      <m:r>
                        <a:rPr lang="sr-Cyrl-RS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sr-Cyrl-RS" dirty="0"/>
              </a:p>
              <a:p>
                <a:r>
                  <a:rPr lang="sr-Cyrl-RS" dirty="0"/>
                  <a:t>Иницијални импулс може бити и негативан</a:t>
                </a:r>
              </a:p>
              <a:p>
                <a:r>
                  <a:rPr lang="sr-Cyrl-RS" dirty="0"/>
                  <a:t>У стварности ће се вратити само део депозита</a:t>
                </a:r>
              </a:p>
            </p:txBody>
          </p:sp>
        </mc:Choice>
        <mc:Fallback xmlns="">
          <p:sp>
            <p:nvSpPr>
              <p:cNvPr id="3" name="Čuvar mesta za sadržaj 2">
                <a:extLst>
                  <a:ext uri="{FF2B5EF4-FFF2-40B4-BE49-F238E27FC236}">
                    <a16:creationId xmlns:a16="http://schemas.microsoft.com/office/drawing/2014/main" id="{E10C9BE7-2537-46DB-90E0-90D0E88258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0" t="-2429" r="-667" b="-2571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886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EE1E45-5D6C-4505-AD64-20AC9E6C9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Домаћи</a:t>
            </a:r>
            <a:endParaRPr lang="sr-Latn-RS" dirty="0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C6A05564-7DBB-4A40-8960-B0F2FEB85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Направи табелу у </a:t>
            </a:r>
            <a:r>
              <a:rPr lang="sr-Latn-RS" dirty="0"/>
              <a:t>EXCEL-</a:t>
            </a:r>
            <a:r>
              <a:rPr lang="sr-Cyrl-RS" dirty="0"/>
              <a:t>у помоћу које ћеш израчунати укупан износ кредитне мултипликације ако је иницијални депозит 2000 евра, а стопа обавезне резерве код централне банке је 10%.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84588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gaonik 3">
            <a:extLst>
              <a:ext uri="{FF2B5EF4-FFF2-40B4-BE49-F238E27FC236}">
                <a16:creationId xmlns:a16="http://schemas.microsoft.com/office/drawing/2014/main" id="{30D97971-A400-40D9-BF80-3F932AEF3313}"/>
              </a:ext>
            </a:extLst>
          </p:cNvPr>
          <p:cNvSpPr/>
          <p:nvPr/>
        </p:nvSpPr>
        <p:spPr>
          <a:xfrm>
            <a:off x="3485368" y="2967335"/>
            <a:ext cx="5218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Хвала на пажњи!</a:t>
            </a:r>
            <a:endParaRPr lang="sr-Latn-R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248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kolska tabla 16 x 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89_TF02804846_TF02804846" id="{F2EF2581-8901-4FEB-8CA3-3DA2D0BABE6E}" vid="{B5C7D1D1-5912-4597-9A7E-6FA2AD7164F1}"/>
    </a:ext>
  </a:extLst>
</a:theme>
</file>

<file path=ppt/theme/theme2.xml><?xml version="1.0" encoding="utf-8"?>
<a:theme xmlns:a="http://schemas.openxmlformats.org/drawingml/2006/main" name="Office te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Obrazovna prezentacija – školska tabla (široki ekran)</Template>
  <TotalTime>118</TotalTime>
  <Words>412</Words>
  <Application>Microsoft Office PowerPoint</Application>
  <PresentationFormat>Prilagođavanje</PresentationFormat>
  <Paragraphs>70</Paragraphs>
  <Slides>9</Slides>
  <Notes>2</Notes>
  <HiddenSlides>0</HiddenSlides>
  <MMClips>0</MMClips>
  <ScaleCrop>false</ScaleCrop>
  <HeadingPairs>
    <vt:vector size="6" baseType="variant">
      <vt:variant>
        <vt:lpstr>Korišćeni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Arial</vt:lpstr>
      <vt:lpstr>Cambria Math</vt:lpstr>
      <vt:lpstr>Consolas</vt:lpstr>
      <vt:lpstr>Corbel</vt:lpstr>
      <vt:lpstr>Školska tabla 16 x 9</vt:lpstr>
      <vt:lpstr>Пословне банке и понуда новца-кредитни мултипликатор</vt:lpstr>
      <vt:lpstr>Исходи</vt:lpstr>
      <vt:lpstr>Увод</vt:lpstr>
      <vt:lpstr>Пословне банке и понуда новца</vt:lpstr>
      <vt:lpstr>Креирање понуде кроз пример</vt:lpstr>
      <vt:lpstr>Процес кредитне мултипликације</vt:lpstr>
      <vt:lpstr>Мултипликациони процес</vt:lpstr>
      <vt:lpstr>Домаћи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Пословне банке и понуда новца-кредитни мултипликатор</dc:title>
  <dc:creator>Dejan Petrovic</dc:creator>
  <cp:lastModifiedBy>Dejan Petrovic</cp:lastModifiedBy>
  <cp:revision>14</cp:revision>
  <dcterms:created xsi:type="dcterms:W3CDTF">2020-04-16T05:01:18Z</dcterms:created>
  <dcterms:modified xsi:type="dcterms:W3CDTF">2020-05-29T17:51:11Z</dcterms:modified>
</cp:coreProperties>
</file>